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9" r:id="rId2"/>
  </p:sldIdLst>
  <p:sldSz cx="7562850" cy="10688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 userDrawn="1">
          <p15:clr>
            <a:srgbClr val="A4A3A4"/>
          </p15:clr>
        </p15:guide>
        <p15:guide id="2" pos="238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8B860"/>
    <a:srgbClr val="EF4A8E"/>
    <a:srgbClr val="E560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74"/>
  </p:normalViewPr>
  <p:slideViewPr>
    <p:cSldViewPr snapToGrid="0" snapToObjects="1" showGuides="1">
      <p:cViewPr varScale="1">
        <p:scale>
          <a:sx n="70" d="100"/>
          <a:sy n="70" d="100"/>
        </p:scale>
        <p:origin x="3132" y="60"/>
      </p:cViewPr>
      <p:guideLst>
        <p:guide orient="horz" pos="3367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214" y="1749275"/>
            <a:ext cx="6428423" cy="3721230"/>
          </a:xfrm>
        </p:spPr>
        <p:txBody>
          <a:bodyPr anchor="b"/>
          <a:lstStyle>
            <a:lvl1pPr algn="ctr">
              <a:defRPr sz="49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5356" y="5614010"/>
            <a:ext cx="5672138" cy="2580613"/>
          </a:xfrm>
        </p:spPr>
        <p:txBody>
          <a:bodyPr/>
          <a:lstStyle>
            <a:lvl1pPr marL="0" indent="0" algn="ctr">
              <a:buNone/>
              <a:defRPr sz="1985"/>
            </a:lvl1pPr>
            <a:lvl2pPr marL="378150" indent="0" algn="ctr">
              <a:buNone/>
              <a:defRPr sz="1654"/>
            </a:lvl2pPr>
            <a:lvl3pPr marL="756300" indent="0" algn="ctr">
              <a:buNone/>
              <a:defRPr sz="1489"/>
            </a:lvl3pPr>
            <a:lvl4pPr marL="1134450" indent="0" algn="ctr">
              <a:buNone/>
              <a:defRPr sz="1323"/>
            </a:lvl4pPr>
            <a:lvl5pPr marL="1512600" indent="0" algn="ctr">
              <a:buNone/>
              <a:defRPr sz="1323"/>
            </a:lvl5pPr>
            <a:lvl6pPr marL="1890751" indent="0" algn="ctr">
              <a:buNone/>
              <a:defRPr sz="1323"/>
            </a:lvl6pPr>
            <a:lvl7pPr marL="2268901" indent="0" algn="ctr">
              <a:buNone/>
              <a:defRPr sz="1323"/>
            </a:lvl7pPr>
            <a:lvl8pPr marL="2647051" indent="0" algn="ctr">
              <a:buNone/>
              <a:defRPr sz="1323"/>
            </a:lvl8pPr>
            <a:lvl9pPr marL="3025201" indent="0" algn="ctr">
              <a:buNone/>
              <a:defRPr sz="132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2532B-E30F-0D4C-AE03-D24A018867B8}" type="datetimeFigureOut">
              <a:rPr lang="th-TH" smtClean="0"/>
              <a:t>04/01/67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D1559-FC9F-C545-A6DA-43243BF397E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42103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2532B-E30F-0D4C-AE03-D24A018867B8}" type="datetimeFigureOut">
              <a:rPr lang="th-TH" smtClean="0"/>
              <a:t>04/01/67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D1559-FC9F-C545-A6DA-43243BF397E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71758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12165" y="569071"/>
            <a:ext cx="1630740" cy="905812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946" y="569071"/>
            <a:ext cx="4797683" cy="90581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2532B-E30F-0D4C-AE03-D24A018867B8}" type="datetimeFigureOut">
              <a:rPr lang="th-TH" smtClean="0"/>
              <a:t>04/01/67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D1559-FC9F-C545-A6DA-43243BF397E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35919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2532B-E30F-0D4C-AE03-D24A018867B8}" type="datetimeFigureOut">
              <a:rPr lang="th-TH" smtClean="0"/>
              <a:t>04/01/67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D1559-FC9F-C545-A6DA-43243BF397E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83530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6007" y="2664740"/>
            <a:ext cx="6522958" cy="4446176"/>
          </a:xfrm>
        </p:spPr>
        <p:txBody>
          <a:bodyPr anchor="b"/>
          <a:lstStyle>
            <a:lvl1pPr>
              <a:defRPr sz="49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6007" y="7152978"/>
            <a:ext cx="6522958" cy="2338139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/>
                </a:solidFill>
              </a:defRPr>
            </a:lvl1pPr>
            <a:lvl2pPr marL="378150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2pPr>
            <a:lvl3pPr marL="756300" indent="0">
              <a:buNone/>
              <a:defRPr sz="1489">
                <a:solidFill>
                  <a:schemeClr val="tx1">
                    <a:tint val="75000"/>
                  </a:schemeClr>
                </a:solidFill>
              </a:defRPr>
            </a:lvl3pPr>
            <a:lvl4pPr marL="113445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260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907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89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70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52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2532B-E30F-0D4C-AE03-D24A018867B8}" type="datetimeFigureOut">
              <a:rPr lang="th-TH" smtClean="0"/>
              <a:t>04/01/67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D1559-FC9F-C545-A6DA-43243BF397E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60701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946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8693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2532B-E30F-0D4C-AE03-D24A018867B8}" type="datetimeFigureOut">
              <a:rPr lang="th-TH" smtClean="0"/>
              <a:t>04/01/67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D1559-FC9F-C545-A6DA-43243BF397E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72024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569073"/>
            <a:ext cx="6522958" cy="20659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932" y="2620202"/>
            <a:ext cx="3199440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932" y="3904322"/>
            <a:ext cx="3199440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8693" y="2620202"/>
            <a:ext cx="3215196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8693" y="3904322"/>
            <a:ext cx="3215196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2532B-E30F-0D4C-AE03-D24A018867B8}" type="datetimeFigureOut">
              <a:rPr lang="th-TH" smtClean="0"/>
              <a:t>04/01/67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D1559-FC9F-C545-A6DA-43243BF397E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51615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2532B-E30F-0D4C-AE03-D24A018867B8}" type="datetimeFigureOut">
              <a:rPr lang="th-TH" smtClean="0"/>
              <a:t>04/01/67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D1559-FC9F-C545-A6DA-43243BF397E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40788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2532B-E30F-0D4C-AE03-D24A018867B8}" type="datetimeFigureOut">
              <a:rPr lang="th-TH" smtClean="0"/>
              <a:t>04/01/67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D1559-FC9F-C545-A6DA-43243BF397E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12480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5196" y="1538968"/>
            <a:ext cx="3828693" cy="7595861"/>
          </a:xfrm>
        </p:spPr>
        <p:txBody>
          <a:bodyPr/>
          <a:lstStyle>
            <a:lvl1pPr>
              <a:defRPr sz="2647"/>
            </a:lvl1pPr>
            <a:lvl2pPr>
              <a:defRPr sz="2316"/>
            </a:lvl2pPr>
            <a:lvl3pPr>
              <a:defRPr sz="1985"/>
            </a:lvl3pPr>
            <a:lvl4pPr>
              <a:defRPr sz="1654"/>
            </a:lvl4pPr>
            <a:lvl5pPr>
              <a:defRPr sz="1654"/>
            </a:lvl5pPr>
            <a:lvl6pPr>
              <a:defRPr sz="1654"/>
            </a:lvl6pPr>
            <a:lvl7pPr>
              <a:defRPr sz="1654"/>
            </a:lvl7pPr>
            <a:lvl8pPr>
              <a:defRPr sz="1654"/>
            </a:lvl8pPr>
            <a:lvl9pPr>
              <a:defRPr sz="165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2532B-E30F-0D4C-AE03-D24A018867B8}" type="datetimeFigureOut">
              <a:rPr lang="th-TH" smtClean="0"/>
              <a:t>04/01/67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D1559-FC9F-C545-A6DA-43243BF397E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21946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5196" y="1538968"/>
            <a:ext cx="3828693" cy="7595861"/>
          </a:xfrm>
        </p:spPr>
        <p:txBody>
          <a:bodyPr anchor="t"/>
          <a:lstStyle>
            <a:lvl1pPr marL="0" indent="0">
              <a:buNone/>
              <a:defRPr sz="2647"/>
            </a:lvl1pPr>
            <a:lvl2pPr marL="378150" indent="0">
              <a:buNone/>
              <a:defRPr sz="2316"/>
            </a:lvl2pPr>
            <a:lvl3pPr marL="756300" indent="0">
              <a:buNone/>
              <a:defRPr sz="1985"/>
            </a:lvl3pPr>
            <a:lvl4pPr marL="1134450" indent="0">
              <a:buNone/>
              <a:defRPr sz="1654"/>
            </a:lvl4pPr>
            <a:lvl5pPr marL="1512600" indent="0">
              <a:buNone/>
              <a:defRPr sz="1654"/>
            </a:lvl5pPr>
            <a:lvl6pPr marL="1890751" indent="0">
              <a:buNone/>
              <a:defRPr sz="1654"/>
            </a:lvl6pPr>
            <a:lvl7pPr marL="2268901" indent="0">
              <a:buNone/>
              <a:defRPr sz="1654"/>
            </a:lvl7pPr>
            <a:lvl8pPr marL="2647051" indent="0">
              <a:buNone/>
              <a:defRPr sz="1654"/>
            </a:lvl8pPr>
            <a:lvl9pPr marL="3025201" indent="0">
              <a:buNone/>
              <a:defRPr sz="165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2532B-E30F-0D4C-AE03-D24A018867B8}" type="datetimeFigureOut">
              <a:rPr lang="th-TH" smtClean="0"/>
              <a:t>04/01/67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D1559-FC9F-C545-A6DA-43243BF397E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96628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946" y="569073"/>
            <a:ext cx="6522958" cy="20659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946" y="2845355"/>
            <a:ext cx="6522958" cy="67818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946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E2532B-E30F-0D4C-AE03-D24A018867B8}" type="datetimeFigureOut">
              <a:rPr lang="th-TH" smtClean="0"/>
              <a:t>04/01/67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5194" y="9906786"/>
            <a:ext cx="2552462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41263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2D1559-FC9F-C545-A6DA-43243BF397E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9282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756300" rtl="0" eaLnBrk="1" latinLnBrk="0" hangingPunct="1">
        <a:lnSpc>
          <a:spcPct val="90000"/>
        </a:lnSpc>
        <a:spcBef>
          <a:spcPct val="0"/>
        </a:spcBef>
        <a:buNone/>
        <a:defRPr sz="363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9075" indent="-189075" algn="l" defTabSz="75630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6" kern="1200">
          <a:solidFill>
            <a:schemeClr val="tx1"/>
          </a:solidFill>
          <a:latin typeface="+mn-lt"/>
          <a:ea typeface="+mn-ea"/>
          <a:cs typeface="+mn-cs"/>
        </a:defRPr>
      </a:lvl1pPr>
      <a:lvl2pPr marL="5672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94537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654" kern="1200">
          <a:solidFill>
            <a:schemeClr val="tx1"/>
          </a:solidFill>
          <a:latin typeface="+mn-lt"/>
          <a:ea typeface="+mn-ea"/>
          <a:cs typeface="+mn-cs"/>
        </a:defRPr>
      </a:lvl3pPr>
      <a:lvl4pPr marL="13235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7016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20798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4579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8361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2142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1pPr>
      <a:lvl2pPr marL="3781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2pPr>
      <a:lvl3pPr marL="7563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3pPr>
      <a:lvl4pPr marL="11344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5126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18907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2689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6470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0252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34" Type="http://schemas.openxmlformats.org/officeDocument/2006/relationships/image" Target="../media/image33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33" Type="http://schemas.openxmlformats.org/officeDocument/2006/relationships/image" Target="../media/image32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29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32" Type="http://schemas.openxmlformats.org/officeDocument/2006/relationships/image" Target="../media/image31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28" Type="http://schemas.openxmlformats.org/officeDocument/2006/relationships/image" Target="../media/image27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31" Type="http://schemas.openxmlformats.org/officeDocument/2006/relationships/image" Target="../media/image30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Relationship Id="rId27" Type="http://schemas.openxmlformats.org/officeDocument/2006/relationships/image" Target="../media/image26.png"/><Relationship Id="rId30" Type="http://schemas.openxmlformats.org/officeDocument/2006/relationships/image" Target="../media/image29.png"/><Relationship Id="rId8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รูปภาพ 59">
            <a:extLst>
              <a:ext uri="{FF2B5EF4-FFF2-40B4-BE49-F238E27FC236}">
                <a16:creationId xmlns:a16="http://schemas.microsoft.com/office/drawing/2014/main" id="{3354B020-6057-4962-99FB-7CF226625A8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628" y="0"/>
            <a:ext cx="7561594" cy="10688637"/>
          </a:xfrm>
          <a:prstGeom prst="rect">
            <a:avLst/>
          </a:prstGeom>
        </p:spPr>
      </p:pic>
      <p:pic>
        <p:nvPicPr>
          <p:cNvPr id="58" name="รูปภาพ 57">
            <a:extLst>
              <a:ext uri="{FF2B5EF4-FFF2-40B4-BE49-F238E27FC236}">
                <a16:creationId xmlns:a16="http://schemas.microsoft.com/office/drawing/2014/main" id="{99D78928-DF96-4CBE-BD12-9E275C63F188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-3342" y="4058911"/>
            <a:ext cx="7562850" cy="5468662"/>
          </a:xfrm>
          <a:prstGeom prst="rect">
            <a:avLst/>
          </a:prstGeom>
        </p:spPr>
      </p:pic>
      <p:pic>
        <p:nvPicPr>
          <p:cNvPr id="56" name="รูปภาพ 55">
            <a:extLst>
              <a:ext uri="{FF2B5EF4-FFF2-40B4-BE49-F238E27FC236}">
                <a16:creationId xmlns:a16="http://schemas.microsoft.com/office/drawing/2014/main" id="{882DE0DF-30CB-4356-B2BD-0691FA33AF5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3694"/>
            <a:ext cx="4617418" cy="10688638"/>
          </a:xfrm>
          <a:prstGeom prst="rect">
            <a:avLst/>
          </a:prstGeom>
        </p:spPr>
      </p:pic>
      <p:pic>
        <p:nvPicPr>
          <p:cNvPr id="50" name="รูปภาพ 49">
            <a:extLst>
              <a:ext uri="{FF2B5EF4-FFF2-40B4-BE49-F238E27FC236}">
                <a16:creationId xmlns:a16="http://schemas.microsoft.com/office/drawing/2014/main" id="{16FE6569-4CDB-4376-9343-053662520F07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436930" y="7992564"/>
            <a:ext cx="3653264" cy="410992"/>
          </a:xfrm>
          <a:prstGeom prst="rect">
            <a:avLst/>
          </a:prstGeom>
        </p:spPr>
      </p:pic>
      <p:pic>
        <p:nvPicPr>
          <p:cNvPr id="52" name="รูปภาพ 51">
            <a:extLst>
              <a:ext uri="{FF2B5EF4-FFF2-40B4-BE49-F238E27FC236}">
                <a16:creationId xmlns:a16="http://schemas.microsoft.com/office/drawing/2014/main" id="{435E8EEF-78F2-476C-B57F-46D266278B19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424075" y="4017957"/>
            <a:ext cx="3666119" cy="412438"/>
          </a:xfrm>
          <a:prstGeom prst="rect">
            <a:avLst/>
          </a:prstGeom>
        </p:spPr>
      </p:pic>
      <p:pic>
        <p:nvPicPr>
          <p:cNvPr id="54" name="รูปภาพ 53">
            <a:extLst>
              <a:ext uri="{FF2B5EF4-FFF2-40B4-BE49-F238E27FC236}">
                <a16:creationId xmlns:a16="http://schemas.microsoft.com/office/drawing/2014/main" id="{78471316-3515-4302-85F1-4FC900D5E28C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432796" y="2214548"/>
            <a:ext cx="3666119" cy="412438"/>
          </a:xfrm>
          <a:prstGeom prst="rect">
            <a:avLst/>
          </a:prstGeom>
        </p:spPr>
      </p:pic>
      <p:pic>
        <p:nvPicPr>
          <p:cNvPr id="48" name="รูปภาพ 47">
            <a:extLst>
              <a:ext uri="{FF2B5EF4-FFF2-40B4-BE49-F238E27FC236}">
                <a16:creationId xmlns:a16="http://schemas.microsoft.com/office/drawing/2014/main" id="{FD148712-9F62-4E74-9AB4-378A1FC17283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/>
          <a:stretch/>
        </p:blipFill>
        <p:spPr>
          <a:xfrm>
            <a:off x="424075" y="6312190"/>
            <a:ext cx="3653264" cy="520590"/>
          </a:xfrm>
          <a:prstGeom prst="rect">
            <a:avLst/>
          </a:prstGeom>
        </p:spPr>
      </p:pic>
      <p:pic>
        <p:nvPicPr>
          <p:cNvPr id="44" name="รูปภาพ 43">
            <a:extLst>
              <a:ext uri="{FF2B5EF4-FFF2-40B4-BE49-F238E27FC236}">
                <a16:creationId xmlns:a16="http://schemas.microsoft.com/office/drawing/2014/main" id="{C9CF2F13-9F1C-48EC-9B6C-829324A8C33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82619" y="3886993"/>
            <a:ext cx="2855412" cy="428625"/>
          </a:xfrm>
          <a:prstGeom prst="rect">
            <a:avLst/>
          </a:prstGeom>
        </p:spPr>
      </p:pic>
      <p:pic>
        <p:nvPicPr>
          <p:cNvPr id="45" name="รูปภาพ 44">
            <a:extLst>
              <a:ext uri="{FF2B5EF4-FFF2-40B4-BE49-F238E27FC236}">
                <a16:creationId xmlns:a16="http://schemas.microsoft.com/office/drawing/2014/main" id="{F8C9A3FF-5E5B-4A24-BBC4-FEFDB0F3E31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657398" y="5594590"/>
            <a:ext cx="2780632" cy="428625"/>
          </a:xfrm>
          <a:prstGeom prst="rect">
            <a:avLst/>
          </a:prstGeom>
        </p:spPr>
      </p:pic>
      <p:pic>
        <p:nvPicPr>
          <p:cNvPr id="46" name="รูปภาพ 45">
            <a:extLst>
              <a:ext uri="{FF2B5EF4-FFF2-40B4-BE49-F238E27FC236}">
                <a16:creationId xmlns:a16="http://schemas.microsoft.com/office/drawing/2014/main" id="{D08CE455-F8F2-45C6-99E3-DAF9F781536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45322" y="6836091"/>
            <a:ext cx="2855412" cy="428625"/>
          </a:xfrm>
          <a:prstGeom prst="rect">
            <a:avLst/>
          </a:prstGeom>
        </p:spPr>
      </p:pic>
      <p:pic>
        <p:nvPicPr>
          <p:cNvPr id="38" name="รูปภาพ 37">
            <a:extLst>
              <a:ext uri="{FF2B5EF4-FFF2-40B4-BE49-F238E27FC236}">
                <a16:creationId xmlns:a16="http://schemas.microsoft.com/office/drawing/2014/main" id="{77F2F42C-A018-4F7F-B6F7-4CD4BD4A14F7}"/>
              </a:ext>
            </a:extLst>
          </p:cNvPr>
          <p:cNvPicPr>
            <a:picLocks noChangeAspect="1"/>
          </p:cNvPicPr>
          <p:nvPr/>
        </p:nvPicPr>
        <p:blipFill>
          <a:blip r:embed="rId8"/>
          <a:srcRect/>
          <a:stretch/>
        </p:blipFill>
        <p:spPr>
          <a:xfrm>
            <a:off x="4582618" y="4356679"/>
            <a:ext cx="2855412" cy="1187488"/>
          </a:xfrm>
          <a:prstGeom prst="rect">
            <a:avLst/>
          </a:prstGeom>
        </p:spPr>
      </p:pic>
      <p:pic>
        <p:nvPicPr>
          <p:cNvPr id="40" name="รูปภาพ 39">
            <a:extLst>
              <a:ext uri="{FF2B5EF4-FFF2-40B4-BE49-F238E27FC236}">
                <a16:creationId xmlns:a16="http://schemas.microsoft.com/office/drawing/2014/main" id="{C54A8554-ADC4-4A41-A968-1F6607330A23}"/>
              </a:ext>
            </a:extLst>
          </p:cNvPr>
          <p:cNvPicPr>
            <a:picLocks noChangeAspect="1"/>
          </p:cNvPicPr>
          <p:nvPr/>
        </p:nvPicPr>
        <p:blipFill>
          <a:blip r:embed="rId9"/>
          <a:srcRect/>
          <a:stretch/>
        </p:blipFill>
        <p:spPr>
          <a:xfrm>
            <a:off x="4609790" y="6073638"/>
            <a:ext cx="2855413" cy="698382"/>
          </a:xfrm>
          <a:prstGeom prst="rect">
            <a:avLst/>
          </a:prstGeom>
        </p:spPr>
      </p:pic>
      <p:pic>
        <p:nvPicPr>
          <p:cNvPr id="42" name="รูปภาพ 41">
            <a:extLst>
              <a:ext uri="{FF2B5EF4-FFF2-40B4-BE49-F238E27FC236}">
                <a16:creationId xmlns:a16="http://schemas.microsoft.com/office/drawing/2014/main" id="{CFB70739-F399-4583-96AE-C3411A385305}"/>
              </a:ext>
            </a:extLst>
          </p:cNvPr>
          <p:cNvPicPr>
            <a:picLocks noChangeAspect="1"/>
          </p:cNvPicPr>
          <p:nvPr/>
        </p:nvPicPr>
        <p:blipFill>
          <a:blip r:embed="rId10"/>
          <a:srcRect/>
          <a:stretch/>
        </p:blipFill>
        <p:spPr>
          <a:xfrm>
            <a:off x="4524425" y="7268902"/>
            <a:ext cx="2940777" cy="744620"/>
          </a:xfrm>
          <a:prstGeom prst="rect">
            <a:avLst/>
          </a:prstGeom>
        </p:spPr>
      </p:pic>
      <p:pic>
        <p:nvPicPr>
          <p:cNvPr id="13" name="รูปภาพ 12">
            <a:extLst>
              <a:ext uri="{FF2B5EF4-FFF2-40B4-BE49-F238E27FC236}">
                <a16:creationId xmlns:a16="http://schemas.microsoft.com/office/drawing/2014/main" id="{39D87DB5-A1A8-45F7-9DF7-899FCC41A5A7}"/>
              </a:ext>
            </a:extLst>
          </p:cNvPr>
          <p:cNvPicPr>
            <a:picLocks noChangeAspect="1"/>
          </p:cNvPicPr>
          <p:nvPr/>
        </p:nvPicPr>
        <p:blipFill>
          <a:blip r:embed="rId11"/>
          <a:srcRect/>
          <a:stretch/>
        </p:blipFill>
        <p:spPr>
          <a:xfrm>
            <a:off x="0" y="374244"/>
            <a:ext cx="4312693" cy="957363"/>
          </a:xfrm>
          <a:prstGeom prst="rect">
            <a:avLst/>
          </a:prstGeom>
        </p:spPr>
      </p:pic>
      <p:pic>
        <p:nvPicPr>
          <p:cNvPr id="5" name="รูปภาพ 4">
            <a:extLst>
              <a:ext uri="{FF2B5EF4-FFF2-40B4-BE49-F238E27FC236}">
                <a16:creationId xmlns:a16="http://schemas.microsoft.com/office/drawing/2014/main" id="{CA242621-94B1-4C7B-9FDD-D2D77E5CE812}"/>
              </a:ext>
            </a:extLst>
          </p:cNvPr>
          <p:cNvPicPr>
            <a:picLocks noChangeAspect="1"/>
          </p:cNvPicPr>
          <p:nvPr/>
        </p:nvPicPr>
        <p:blipFill>
          <a:blip r:embed="rId12"/>
          <a:srcRect/>
          <a:stretch/>
        </p:blipFill>
        <p:spPr>
          <a:xfrm>
            <a:off x="85938" y="492895"/>
            <a:ext cx="676275" cy="695325"/>
          </a:xfrm>
          <a:prstGeom prst="rect">
            <a:avLst/>
          </a:prstGeom>
        </p:spPr>
      </p:pic>
      <p:pic>
        <p:nvPicPr>
          <p:cNvPr id="7" name="รูปภาพ 6">
            <a:extLst>
              <a:ext uri="{FF2B5EF4-FFF2-40B4-BE49-F238E27FC236}">
                <a16:creationId xmlns:a16="http://schemas.microsoft.com/office/drawing/2014/main" id="{F62EF789-12CB-447F-8782-72C26125BE0C}"/>
              </a:ext>
            </a:extLst>
          </p:cNvPr>
          <p:cNvPicPr>
            <a:picLocks noChangeAspect="1"/>
          </p:cNvPicPr>
          <p:nvPr/>
        </p:nvPicPr>
        <p:blipFill>
          <a:blip r:embed="rId13"/>
          <a:srcRect/>
          <a:stretch/>
        </p:blipFill>
        <p:spPr>
          <a:xfrm>
            <a:off x="0" y="1201868"/>
            <a:ext cx="771525" cy="342900"/>
          </a:xfrm>
          <a:prstGeom prst="rect">
            <a:avLst/>
          </a:prstGeom>
        </p:spPr>
      </p:pic>
      <p:pic>
        <p:nvPicPr>
          <p:cNvPr id="9" name="รูปภาพ 8">
            <a:extLst>
              <a:ext uri="{FF2B5EF4-FFF2-40B4-BE49-F238E27FC236}">
                <a16:creationId xmlns:a16="http://schemas.microsoft.com/office/drawing/2014/main" id="{297A9AA0-434A-4837-ABE8-44AE11F91BF4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0" y="1392368"/>
            <a:ext cx="590550" cy="504825"/>
          </a:xfrm>
          <a:prstGeom prst="rect">
            <a:avLst/>
          </a:prstGeom>
        </p:spPr>
      </p:pic>
      <p:pic>
        <p:nvPicPr>
          <p:cNvPr id="11" name="รูปภาพ 10">
            <a:extLst>
              <a:ext uri="{FF2B5EF4-FFF2-40B4-BE49-F238E27FC236}">
                <a16:creationId xmlns:a16="http://schemas.microsoft.com/office/drawing/2014/main" id="{C7432BC5-69BF-4341-9D64-587DD082C2B2}"/>
              </a:ext>
            </a:extLst>
          </p:cNvPr>
          <p:cNvPicPr>
            <a:picLocks noChangeAspect="1"/>
          </p:cNvPicPr>
          <p:nvPr/>
        </p:nvPicPr>
        <p:blipFill>
          <a:blip r:embed="rId15"/>
          <a:srcRect/>
          <a:stretch/>
        </p:blipFill>
        <p:spPr>
          <a:xfrm>
            <a:off x="4077339" y="289672"/>
            <a:ext cx="619125" cy="619125"/>
          </a:xfrm>
          <a:prstGeom prst="rect">
            <a:avLst/>
          </a:prstGeom>
        </p:spPr>
      </p:pic>
      <p:pic>
        <p:nvPicPr>
          <p:cNvPr id="19" name="รูปภาพ 18">
            <a:extLst>
              <a:ext uri="{FF2B5EF4-FFF2-40B4-BE49-F238E27FC236}">
                <a16:creationId xmlns:a16="http://schemas.microsoft.com/office/drawing/2014/main" id="{A40727F3-56DD-439C-AF93-011BF1AE7DFA}"/>
              </a:ext>
            </a:extLst>
          </p:cNvPr>
          <p:cNvPicPr>
            <a:picLocks noChangeAspect="1"/>
          </p:cNvPicPr>
          <p:nvPr/>
        </p:nvPicPr>
        <p:blipFill>
          <a:blip r:embed="rId16"/>
          <a:srcRect/>
          <a:stretch/>
        </p:blipFill>
        <p:spPr>
          <a:xfrm>
            <a:off x="4816145" y="211268"/>
            <a:ext cx="2477800" cy="2504636"/>
          </a:xfrm>
          <a:prstGeom prst="rect">
            <a:avLst/>
          </a:prstGeom>
        </p:spPr>
      </p:pic>
      <p:pic>
        <p:nvPicPr>
          <p:cNvPr id="21" name="รูปภาพ 20">
            <a:extLst>
              <a:ext uri="{FF2B5EF4-FFF2-40B4-BE49-F238E27FC236}">
                <a16:creationId xmlns:a16="http://schemas.microsoft.com/office/drawing/2014/main" id="{4EE2390A-15D7-4BF2-8FA5-4572D6E32D62}"/>
              </a:ext>
            </a:extLst>
          </p:cNvPr>
          <p:cNvPicPr>
            <a:picLocks noChangeAspect="1"/>
          </p:cNvPicPr>
          <p:nvPr/>
        </p:nvPicPr>
        <p:blipFill>
          <a:blip r:embed="rId12"/>
          <a:srcRect/>
          <a:stretch/>
        </p:blipFill>
        <p:spPr>
          <a:xfrm>
            <a:off x="3293162" y="2042271"/>
            <a:ext cx="676275" cy="695325"/>
          </a:xfrm>
          <a:prstGeom prst="rect">
            <a:avLst/>
          </a:prstGeom>
        </p:spPr>
      </p:pic>
      <p:pic>
        <p:nvPicPr>
          <p:cNvPr id="22" name="รูปภาพ 21">
            <a:extLst>
              <a:ext uri="{FF2B5EF4-FFF2-40B4-BE49-F238E27FC236}">
                <a16:creationId xmlns:a16="http://schemas.microsoft.com/office/drawing/2014/main" id="{48B6C2A6-4DF6-42AF-A09B-527EA0137A35}"/>
              </a:ext>
            </a:extLst>
          </p:cNvPr>
          <p:cNvPicPr>
            <a:picLocks noChangeAspect="1"/>
          </p:cNvPicPr>
          <p:nvPr/>
        </p:nvPicPr>
        <p:blipFill>
          <a:blip r:embed="rId12"/>
          <a:srcRect/>
          <a:stretch/>
        </p:blipFill>
        <p:spPr>
          <a:xfrm>
            <a:off x="3293162" y="3886993"/>
            <a:ext cx="676275" cy="695325"/>
          </a:xfrm>
          <a:prstGeom prst="rect">
            <a:avLst/>
          </a:prstGeom>
        </p:spPr>
      </p:pic>
      <p:pic>
        <p:nvPicPr>
          <p:cNvPr id="23" name="รูปภาพ 22">
            <a:extLst>
              <a:ext uri="{FF2B5EF4-FFF2-40B4-BE49-F238E27FC236}">
                <a16:creationId xmlns:a16="http://schemas.microsoft.com/office/drawing/2014/main" id="{29EF2EA2-DB51-4F0D-954F-36EEDAC369C6}"/>
              </a:ext>
            </a:extLst>
          </p:cNvPr>
          <p:cNvPicPr>
            <a:picLocks noChangeAspect="1"/>
          </p:cNvPicPr>
          <p:nvPr/>
        </p:nvPicPr>
        <p:blipFill>
          <a:blip r:embed="rId12"/>
          <a:srcRect/>
          <a:stretch/>
        </p:blipFill>
        <p:spPr>
          <a:xfrm>
            <a:off x="3293161" y="6234408"/>
            <a:ext cx="676275" cy="695325"/>
          </a:xfrm>
          <a:prstGeom prst="rect">
            <a:avLst/>
          </a:prstGeom>
        </p:spPr>
      </p:pic>
      <p:pic>
        <p:nvPicPr>
          <p:cNvPr id="24" name="รูปภาพ 23">
            <a:extLst>
              <a:ext uri="{FF2B5EF4-FFF2-40B4-BE49-F238E27FC236}">
                <a16:creationId xmlns:a16="http://schemas.microsoft.com/office/drawing/2014/main" id="{BC219F0E-2E7F-4883-ACF6-8149F3D370DC}"/>
              </a:ext>
            </a:extLst>
          </p:cNvPr>
          <p:cNvPicPr>
            <a:picLocks noChangeAspect="1"/>
          </p:cNvPicPr>
          <p:nvPr/>
        </p:nvPicPr>
        <p:blipFill>
          <a:blip r:embed="rId12"/>
          <a:srcRect/>
          <a:stretch/>
        </p:blipFill>
        <p:spPr>
          <a:xfrm>
            <a:off x="3293160" y="7850399"/>
            <a:ext cx="676275" cy="695325"/>
          </a:xfrm>
          <a:prstGeom prst="rect">
            <a:avLst/>
          </a:prstGeom>
        </p:spPr>
      </p:pic>
      <p:pic>
        <p:nvPicPr>
          <p:cNvPr id="26" name="รูปภาพ 25">
            <a:extLst>
              <a:ext uri="{FF2B5EF4-FFF2-40B4-BE49-F238E27FC236}">
                <a16:creationId xmlns:a16="http://schemas.microsoft.com/office/drawing/2014/main" id="{877A568A-ECDB-4ADE-9D77-B665078FCA3F}"/>
              </a:ext>
            </a:extLst>
          </p:cNvPr>
          <p:cNvPicPr>
            <a:picLocks noChangeAspect="1"/>
          </p:cNvPicPr>
          <p:nvPr/>
        </p:nvPicPr>
        <p:blipFill>
          <a:blip r:embed="rId17"/>
          <a:srcRect/>
          <a:stretch/>
        </p:blipFill>
        <p:spPr>
          <a:xfrm>
            <a:off x="-3342" y="9771448"/>
            <a:ext cx="1272584" cy="411718"/>
          </a:xfrm>
          <a:prstGeom prst="rect">
            <a:avLst/>
          </a:prstGeom>
        </p:spPr>
      </p:pic>
      <p:pic>
        <p:nvPicPr>
          <p:cNvPr id="28" name="รูปภาพ 27">
            <a:extLst>
              <a:ext uri="{FF2B5EF4-FFF2-40B4-BE49-F238E27FC236}">
                <a16:creationId xmlns:a16="http://schemas.microsoft.com/office/drawing/2014/main" id="{ABB914BB-FF1D-4FD2-B3E9-B0F01BC9F81F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-3342" y="10050664"/>
            <a:ext cx="752475" cy="542925"/>
          </a:xfrm>
          <a:prstGeom prst="rect">
            <a:avLst/>
          </a:prstGeom>
        </p:spPr>
      </p:pic>
      <p:pic>
        <p:nvPicPr>
          <p:cNvPr id="30" name="รูปภาพ 29">
            <a:extLst>
              <a:ext uri="{FF2B5EF4-FFF2-40B4-BE49-F238E27FC236}">
                <a16:creationId xmlns:a16="http://schemas.microsoft.com/office/drawing/2014/main" id="{F4A35F0E-C5BC-483F-9FA1-56CC31505416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4545322" y="3847233"/>
            <a:ext cx="514350" cy="609600"/>
          </a:xfrm>
          <a:prstGeom prst="rect">
            <a:avLst/>
          </a:prstGeom>
        </p:spPr>
      </p:pic>
      <p:pic>
        <p:nvPicPr>
          <p:cNvPr id="31" name="รูปภาพ 30">
            <a:extLst>
              <a:ext uri="{FF2B5EF4-FFF2-40B4-BE49-F238E27FC236}">
                <a16:creationId xmlns:a16="http://schemas.microsoft.com/office/drawing/2014/main" id="{04B3DCC5-3DC9-4687-ABCB-523A54C26130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4609913" y="5557816"/>
            <a:ext cx="514350" cy="609600"/>
          </a:xfrm>
          <a:prstGeom prst="rect">
            <a:avLst/>
          </a:prstGeom>
        </p:spPr>
      </p:pic>
      <p:pic>
        <p:nvPicPr>
          <p:cNvPr id="32" name="รูปภาพ 31">
            <a:extLst>
              <a:ext uri="{FF2B5EF4-FFF2-40B4-BE49-F238E27FC236}">
                <a16:creationId xmlns:a16="http://schemas.microsoft.com/office/drawing/2014/main" id="{38A7E27C-DAE1-4A53-8E3C-AE642F69C6A9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4451492" y="6785669"/>
            <a:ext cx="514350" cy="609600"/>
          </a:xfrm>
          <a:prstGeom prst="rect">
            <a:avLst/>
          </a:prstGeom>
        </p:spPr>
      </p:pic>
      <p:pic>
        <p:nvPicPr>
          <p:cNvPr id="34" name="รูปภาพ 33">
            <a:extLst>
              <a:ext uri="{FF2B5EF4-FFF2-40B4-BE49-F238E27FC236}">
                <a16:creationId xmlns:a16="http://schemas.microsoft.com/office/drawing/2014/main" id="{306A43CC-7375-4CF1-86FD-BF45996B8FF0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4390838" y="8185419"/>
            <a:ext cx="1466850" cy="1485900"/>
          </a:xfrm>
          <a:prstGeom prst="rect">
            <a:avLst/>
          </a:prstGeom>
        </p:spPr>
      </p:pic>
      <p:pic>
        <p:nvPicPr>
          <p:cNvPr id="36" name="รูปภาพ 35">
            <a:extLst>
              <a:ext uri="{FF2B5EF4-FFF2-40B4-BE49-F238E27FC236}">
                <a16:creationId xmlns:a16="http://schemas.microsoft.com/office/drawing/2014/main" id="{3ECBA2A7-4A55-4D97-AA31-6FF4FD46C5BC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4953189" y="9683961"/>
            <a:ext cx="971550" cy="981075"/>
          </a:xfrm>
          <a:prstGeom prst="rect">
            <a:avLst/>
          </a:prstGeom>
        </p:spPr>
      </p:pic>
      <p:sp>
        <p:nvSpPr>
          <p:cNvPr id="35" name="กล่องข้อความ 34">
            <a:extLst>
              <a:ext uri="{FF2B5EF4-FFF2-40B4-BE49-F238E27FC236}">
                <a16:creationId xmlns:a16="http://schemas.microsoft.com/office/drawing/2014/main" id="{BAB2F3EB-A61B-49D6-AF07-4FB5A365DAD2}"/>
              </a:ext>
            </a:extLst>
          </p:cNvPr>
          <p:cNvSpPr txBox="1"/>
          <p:nvPr/>
        </p:nvSpPr>
        <p:spPr>
          <a:xfrm>
            <a:off x="882269" y="1430397"/>
            <a:ext cx="378043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sz="1600" dirty="0">
                <a:latin typeface="Mitr" panose="00000500000000000000" pitchFamily="2" charset="-34"/>
                <a:cs typeface="Mitr" panose="00000500000000000000" pitchFamily="2" charset="-34"/>
              </a:rPr>
              <a:t>วันจันทร์ ที่ 19 มกราคม 2564</a:t>
            </a:r>
          </a:p>
        </p:txBody>
      </p:sp>
      <p:sp>
        <p:nvSpPr>
          <p:cNvPr id="37" name="กล่องข้อความ 36">
            <a:extLst>
              <a:ext uri="{FF2B5EF4-FFF2-40B4-BE49-F238E27FC236}">
                <a16:creationId xmlns:a16="http://schemas.microsoft.com/office/drawing/2014/main" id="{95AAA108-1373-473D-84DE-BF49C7174DAA}"/>
              </a:ext>
            </a:extLst>
          </p:cNvPr>
          <p:cNvSpPr txBox="1"/>
          <p:nvPr/>
        </p:nvSpPr>
        <p:spPr>
          <a:xfrm>
            <a:off x="593682" y="1639261"/>
            <a:ext cx="378043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sz="1600" dirty="0">
                <a:solidFill>
                  <a:srgbClr val="00B050"/>
                </a:solidFill>
                <a:latin typeface="Mitr" panose="00000500000000000000" pitchFamily="2" charset="-34"/>
                <a:cs typeface="Mitr" panose="00000500000000000000" pitchFamily="2" charset="-34"/>
              </a:rPr>
              <a:t>กลุ่มสาระการเรียน</a:t>
            </a:r>
            <a:r>
              <a:rPr lang="th-TH" sz="1600" dirty="0" err="1">
                <a:solidFill>
                  <a:srgbClr val="00B050"/>
                </a:solidFill>
                <a:latin typeface="Mitr" panose="00000500000000000000" pitchFamily="2" charset="-34"/>
                <a:cs typeface="Mitr" panose="00000500000000000000" pitchFamily="2" charset="-34"/>
              </a:rPr>
              <a:t>รู้</a:t>
            </a:r>
            <a:r>
              <a:rPr lang="th-TH" sz="1600" dirty="0">
                <a:solidFill>
                  <a:srgbClr val="00B050"/>
                </a:solidFill>
                <a:latin typeface="Mitr" panose="00000500000000000000" pitchFamily="2" charset="-34"/>
                <a:cs typeface="Mitr" panose="00000500000000000000" pitchFamily="2" charset="-34"/>
              </a:rPr>
              <a:t>ภาษาต่างประเทศ</a:t>
            </a:r>
          </a:p>
        </p:txBody>
      </p:sp>
      <p:sp>
        <p:nvSpPr>
          <p:cNvPr id="39" name="กล่องข้อความ 38">
            <a:extLst>
              <a:ext uri="{FF2B5EF4-FFF2-40B4-BE49-F238E27FC236}">
                <a16:creationId xmlns:a16="http://schemas.microsoft.com/office/drawing/2014/main" id="{F343E29A-EFF9-435C-974A-CD6A6F3188BB}"/>
              </a:ext>
            </a:extLst>
          </p:cNvPr>
          <p:cNvSpPr txBox="1"/>
          <p:nvPr/>
        </p:nvSpPr>
        <p:spPr>
          <a:xfrm>
            <a:off x="1164884" y="2268651"/>
            <a:ext cx="378043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sz="1400" dirty="0">
                <a:latin typeface="Mitr" panose="00000500000000000000" pitchFamily="2" charset="-34"/>
                <a:cs typeface="Mitr" panose="00000500000000000000" pitchFamily="2" charset="-34"/>
              </a:rPr>
              <a:t>ผลการจัดการเรียนการสอน</a:t>
            </a:r>
          </a:p>
        </p:txBody>
      </p:sp>
      <p:sp>
        <p:nvSpPr>
          <p:cNvPr id="41" name="กล่องข้อความ 40">
            <a:extLst>
              <a:ext uri="{FF2B5EF4-FFF2-40B4-BE49-F238E27FC236}">
                <a16:creationId xmlns:a16="http://schemas.microsoft.com/office/drawing/2014/main" id="{19D0AF8E-AFC2-4EA0-A08B-6CA35CB4E653}"/>
              </a:ext>
            </a:extLst>
          </p:cNvPr>
          <p:cNvSpPr txBox="1"/>
          <p:nvPr/>
        </p:nvSpPr>
        <p:spPr>
          <a:xfrm>
            <a:off x="361666" y="2715128"/>
            <a:ext cx="3780430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sz="1400" dirty="0">
                <a:latin typeface="Mitr" panose="00000500000000000000" pitchFamily="2" charset="-34"/>
                <a:cs typeface="Mitr" panose="00000500000000000000" pitchFamily="2" charset="-34"/>
              </a:rPr>
              <a:t>นักเรียนมีความกระตือรือร้นที่จะเรียน</a:t>
            </a:r>
          </a:p>
          <a:p>
            <a:r>
              <a:rPr lang="th-TH" sz="1400" dirty="0">
                <a:latin typeface="Mitr" panose="00000500000000000000" pitchFamily="2" charset="-34"/>
                <a:cs typeface="Mitr" panose="00000500000000000000" pitchFamily="2" charset="-34"/>
              </a:rPr>
              <a:t>นักเรียนสนใจที่จะเรียนในบรรยากาศที่แปลกใหม่</a:t>
            </a:r>
          </a:p>
          <a:p>
            <a:r>
              <a:rPr lang="th-TH" sz="1400" dirty="0">
                <a:latin typeface="Mitr" panose="00000500000000000000" pitchFamily="2" charset="-34"/>
                <a:cs typeface="Mitr" panose="00000500000000000000" pitchFamily="2" charset="-34"/>
              </a:rPr>
              <a:t>นักเรียนร้อยละ 100 ยอมรับความเปลี</a:t>
            </a:r>
            <a:r>
              <a:rPr lang="th-TH" sz="1400" dirty="0" err="1">
                <a:latin typeface="Mitr" panose="00000500000000000000" pitchFamily="2" charset="-34"/>
                <a:cs typeface="Mitr" panose="00000500000000000000" pitchFamily="2" charset="-34"/>
              </a:rPr>
              <a:t>่ย</a:t>
            </a:r>
            <a:r>
              <a:rPr lang="th-TH" sz="1400" dirty="0">
                <a:latin typeface="Mitr" panose="00000500000000000000" pitchFamily="2" charset="-34"/>
                <a:cs typeface="Mitr" panose="00000500000000000000" pitchFamily="2" charset="-34"/>
              </a:rPr>
              <a:t>บนแปลงนักเรียนมีความสามารถในการใช้เทคโนโลยีเพิ่มขึ้นนักเรียนส่วนใหญ่เข้าเรียนครบ 100 </a:t>
            </a:r>
            <a:r>
              <a:rPr lang="th-TH" sz="1400" dirty="0" err="1">
                <a:latin typeface="Mitr" panose="00000500000000000000" pitchFamily="2" charset="-34"/>
                <a:cs typeface="Mitr" panose="00000500000000000000" pitchFamily="2" charset="-34"/>
              </a:rPr>
              <a:t>เปอร์เซนต์</a:t>
            </a:r>
            <a:endParaRPr lang="th-TH" sz="1400" dirty="0">
              <a:latin typeface="Mitr" panose="00000500000000000000" pitchFamily="2" charset="-34"/>
              <a:cs typeface="Mitr" panose="00000500000000000000" pitchFamily="2" charset="-34"/>
            </a:endParaRPr>
          </a:p>
        </p:txBody>
      </p:sp>
      <p:sp>
        <p:nvSpPr>
          <p:cNvPr id="43" name="กล่องข้อความ 42">
            <a:extLst>
              <a:ext uri="{FF2B5EF4-FFF2-40B4-BE49-F238E27FC236}">
                <a16:creationId xmlns:a16="http://schemas.microsoft.com/office/drawing/2014/main" id="{5D2FC684-F74C-4ED4-B832-44926D429186}"/>
              </a:ext>
            </a:extLst>
          </p:cNvPr>
          <p:cNvSpPr txBox="1"/>
          <p:nvPr/>
        </p:nvSpPr>
        <p:spPr>
          <a:xfrm>
            <a:off x="498146" y="4090487"/>
            <a:ext cx="378043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sz="1400" dirty="0">
                <a:latin typeface="Mitr" panose="00000500000000000000" pitchFamily="2" charset="-34"/>
                <a:cs typeface="Mitr" panose="00000500000000000000" pitchFamily="2" charset="-34"/>
              </a:rPr>
              <a:t>สื่อ-อุปกรณ์ ที่ใช้ในการเรียนการสอน</a:t>
            </a:r>
          </a:p>
        </p:txBody>
      </p:sp>
      <p:sp>
        <p:nvSpPr>
          <p:cNvPr id="47" name="กล่องข้อความ 46">
            <a:extLst>
              <a:ext uri="{FF2B5EF4-FFF2-40B4-BE49-F238E27FC236}">
                <a16:creationId xmlns:a16="http://schemas.microsoft.com/office/drawing/2014/main" id="{3BF2B024-968E-4988-8A17-86EC1EFADF65}"/>
              </a:ext>
            </a:extLst>
          </p:cNvPr>
          <p:cNvSpPr txBox="1"/>
          <p:nvPr/>
        </p:nvSpPr>
        <p:spPr>
          <a:xfrm>
            <a:off x="348018" y="4606696"/>
            <a:ext cx="3780430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sz="1400" dirty="0" err="1">
                <a:latin typeface="Mitr" panose="00000500000000000000" pitchFamily="2" charset="-34"/>
                <a:cs typeface="Mitr" panose="00000500000000000000" pitchFamily="2" charset="-34"/>
              </a:rPr>
              <a:t>Application</a:t>
            </a:r>
            <a:r>
              <a:rPr lang="th-TH" sz="1400" dirty="0">
                <a:latin typeface="Mitr" panose="00000500000000000000" pitchFamily="2" charset="-34"/>
                <a:cs typeface="Mitr" panose="00000500000000000000" pitchFamily="2" charset="-34"/>
              </a:rPr>
              <a:t> </a:t>
            </a:r>
            <a:r>
              <a:rPr lang="th-TH" sz="1400" dirty="0" err="1">
                <a:latin typeface="Mitr" panose="00000500000000000000" pitchFamily="2" charset="-34"/>
                <a:cs typeface="Mitr" panose="00000500000000000000" pitchFamily="2" charset="-34"/>
              </a:rPr>
              <a:t>zoom</a:t>
            </a:r>
            <a:r>
              <a:rPr lang="th-TH" sz="1400" dirty="0">
                <a:latin typeface="Mitr" panose="00000500000000000000" pitchFamily="2" charset="-34"/>
                <a:cs typeface="Mitr" panose="00000500000000000000" pitchFamily="2" charset="-34"/>
              </a:rPr>
              <a:t> </a:t>
            </a:r>
            <a:r>
              <a:rPr lang="th-TH" sz="1400" dirty="0" err="1">
                <a:latin typeface="Mitr" panose="00000500000000000000" pitchFamily="2" charset="-34"/>
                <a:cs typeface="Mitr" panose="00000500000000000000" pitchFamily="2" charset="-34"/>
              </a:rPr>
              <a:t>meeting</a:t>
            </a:r>
            <a:r>
              <a:rPr lang="th-TH" sz="1400" dirty="0">
                <a:latin typeface="Mitr" panose="00000500000000000000" pitchFamily="2" charset="-34"/>
                <a:cs typeface="Mitr" panose="00000500000000000000" pitchFamily="2" charset="-34"/>
              </a:rPr>
              <a:t> , </a:t>
            </a:r>
            <a:r>
              <a:rPr lang="th-TH" sz="1400" dirty="0" err="1">
                <a:latin typeface="Mitr" panose="00000500000000000000" pitchFamily="2" charset="-34"/>
                <a:cs typeface="Mitr" panose="00000500000000000000" pitchFamily="2" charset="-34"/>
              </a:rPr>
              <a:t>Youtube</a:t>
            </a:r>
            <a:endParaRPr lang="th-TH" sz="1400" dirty="0">
              <a:latin typeface="Mitr" panose="00000500000000000000" pitchFamily="2" charset="-34"/>
              <a:cs typeface="Mitr" panose="00000500000000000000" pitchFamily="2" charset="-34"/>
            </a:endParaRPr>
          </a:p>
          <a:p>
            <a:r>
              <a:rPr lang="th-TH" sz="1400" dirty="0">
                <a:latin typeface="Mitr" panose="00000500000000000000" pitchFamily="2" charset="-34"/>
                <a:cs typeface="Mitr" panose="00000500000000000000" pitchFamily="2" charset="-34"/>
              </a:rPr>
              <a:t>ใบงานหน่วยที่ 3 การกล่าวทักทายเบื้องต้น</a:t>
            </a:r>
          </a:p>
          <a:p>
            <a:r>
              <a:rPr lang="th-TH" sz="1400" dirty="0">
                <a:latin typeface="Mitr" panose="00000500000000000000" pitchFamily="2" charset="-34"/>
                <a:cs typeface="Mitr" panose="00000500000000000000" pitchFamily="2" charset="-34"/>
              </a:rPr>
              <a:t>ใบงานหน่วยที่ 4 การแนะนำตนเอง</a:t>
            </a:r>
          </a:p>
        </p:txBody>
      </p:sp>
      <p:sp>
        <p:nvSpPr>
          <p:cNvPr id="49" name="กล่องข้อความ 48">
            <a:extLst>
              <a:ext uri="{FF2B5EF4-FFF2-40B4-BE49-F238E27FC236}">
                <a16:creationId xmlns:a16="http://schemas.microsoft.com/office/drawing/2014/main" id="{41CFFDD1-45DD-45F5-B2BE-3B5FF9E0F32A}"/>
              </a:ext>
            </a:extLst>
          </p:cNvPr>
          <p:cNvSpPr txBox="1"/>
          <p:nvPr/>
        </p:nvSpPr>
        <p:spPr>
          <a:xfrm>
            <a:off x="659924" y="6327123"/>
            <a:ext cx="258625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th-TH" sz="1400" dirty="0">
                <a:latin typeface="Mitr" panose="00000500000000000000" pitchFamily="2" charset="-34"/>
                <a:cs typeface="Mitr" panose="00000500000000000000" pitchFamily="2" charset="-34"/>
              </a:rPr>
              <a:t>ปัญหา-อุปสรรค-แนวทางแก้ไขในการจัดการเรียนการสอน</a:t>
            </a:r>
          </a:p>
        </p:txBody>
      </p:sp>
      <p:sp>
        <p:nvSpPr>
          <p:cNvPr id="51" name="กล่องข้อความ 50">
            <a:extLst>
              <a:ext uri="{FF2B5EF4-FFF2-40B4-BE49-F238E27FC236}">
                <a16:creationId xmlns:a16="http://schemas.microsoft.com/office/drawing/2014/main" id="{E7CFEFC7-73FF-40E8-868B-3F3DBDF46131}"/>
              </a:ext>
            </a:extLst>
          </p:cNvPr>
          <p:cNvSpPr txBox="1"/>
          <p:nvPr/>
        </p:nvSpPr>
        <p:spPr>
          <a:xfrm>
            <a:off x="368489" y="6917168"/>
            <a:ext cx="378043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sz="1400" dirty="0">
                <a:latin typeface="Mitr" panose="00000500000000000000" pitchFamily="2" charset="-34"/>
                <a:cs typeface="Mitr" panose="00000500000000000000" pitchFamily="2" charset="-34"/>
              </a:rPr>
              <a:t>ความเสถียรของสัญญาณ</a:t>
            </a:r>
            <a:r>
              <a:rPr lang="th-TH" sz="1400" dirty="0" err="1">
                <a:latin typeface="Mitr" panose="00000500000000000000" pitchFamily="2" charset="-34"/>
                <a:cs typeface="Mitr" panose="00000500000000000000" pitchFamily="2" charset="-34"/>
              </a:rPr>
              <a:t>อินเตอร์เนต</a:t>
            </a:r>
            <a:endParaRPr lang="th-TH" sz="1400" dirty="0">
              <a:latin typeface="Mitr" panose="00000500000000000000" pitchFamily="2" charset="-34"/>
              <a:cs typeface="Mitr" panose="00000500000000000000" pitchFamily="2" charset="-34"/>
            </a:endParaRPr>
          </a:p>
          <a:p>
            <a:r>
              <a:rPr lang="th-TH" sz="1400" dirty="0">
                <a:latin typeface="Mitr" panose="00000500000000000000" pitchFamily="2" charset="-34"/>
                <a:cs typeface="Mitr" panose="00000500000000000000" pitchFamily="2" charset="-34"/>
              </a:rPr>
              <a:t>นักเรียนยังวอกแวกกับสิ่งแวดล้อมรอบข้าง</a:t>
            </a:r>
          </a:p>
          <a:p>
            <a:r>
              <a:rPr lang="th-TH" sz="1400" dirty="0">
                <a:latin typeface="Mitr" panose="00000500000000000000" pitchFamily="2" charset="-34"/>
                <a:cs typeface="Mitr" panose="00000500000000000000" pitchFamily="2" charset="-34"/>
              </a:rPr>
              <a:t>นักเรียนยังขาดสมาธิ</a:t>
            </a:r>
          </a:p>
          <a:p>
            <a:r>
              <a:rPr lang="th-TH" sz="1400" dirty="0">
                <a:latin typeface="Mitr" panose="00000500000000000000" pitchFamily="2" charset="-34"/>
                <a:cs typeface="Mitr" panose="00000500000000000000" pitchFamily="2" charset="-34"/>
              </a:rPr>
              <a:t>ครูหาวิธีกระตุ้นความสนใจของผู้เรียน</a:t>
            </a:r>
          </a:p>
        </p:txBody>
      </p:sp>
      <p:sp>
        <p:nvSpPr>
          <p:cNvPr id="53" name="กล่องข้อความ 52">
            <a:extLst>
              <a:ext uri="{FF2B5EF4-FFF2-40B4-BE49-F238E27FC236}">
                <a16:creationId xmlns:a16="http://schemas.microsoft.com/office/drawing/2014/main" id="{D6C16F0D-8EBA-433A-B889-B7FAAB366FF2}"/>
              </a:ext>
            </a:extLst>
          </p:cNvPr>
          <p:cNvSpPr txBox="1"/>
          <p:nvPr/>
        </p:nvSpPr>
        <p:spPr>
          <a:xfrm>
            <a:off x="484498" y="8053340"/>
            <a:ext cx="378043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sz="1400" dirty="0">
                <a:latin typeface="Mitr" panose="00000500000000000000" pitchFamily="2" charset="-34"/>
                <a:cs typeface="Mitr" panose="00000500000000000000" pitchFamily="2" charset="-34"/>
              </a:rPr>
              <a:t>ภาพกิจกรรมการจัดการเรียนการสอน</a:t>
            </a:r>
          </a:p>
        </p:txBody>
      </p:sp>
      <p:sp>
        <p:nvSpPr>
          <p:cNvPr id="55" name="กล่องข้อความ 54">
            <a:extLst>
              <a:ext uri="{FF2B5EF4-FFF2-40B4-BE49-F238E27FC236}">
                <a16:creationId xmlns:a16="http://schemas.microsoft.com/office/drawing/2014/main" id="{0EA7B21C-5584-46B0-B6AB-3A7E4B6C2936}"/>
              </a:ext>
            </a:extLst>
          </p:cNvPr>
          <p:cNvSpPr txBox="1"/>
          <p:nvPr/>
        </p:nvSpPr>
        <p:spPr>
          <a:xfrm>
            <a:off x="4210336" y="2662594"/>
            <a:ext cx="378043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th-TH" sz="1600" dirty="0">
              <a:solidFill>
                <a:schemeClr val="bg1"/>
              </a:solidFill>
              <a:latin typeface="Mitr" panose="00000500000000000000" pitchFamily="2" charset="-34"/>
              <a:cs typeface="Mitr" panose="00000500000000000000" pitchFamily="2" charset="-34"/>
            </a:endParaRPr>
          </a:p>
          <a:p>
            <a:pPr algn="ctr"/>
            <a:r>
              <a:rPr lang="th-TH" sz="1600" dirty="0">
                <a:solidFill>
                  <a:schemeClr val="bg1"/>
                </a:solidFill>
                <a:latin typeface="Mitr" panose="00000500000000000000" pitchFamily="2" charset="-34"/>
                <a:cs typeface="Mitr" panose="00000500000000000000" pitchFamily="2" charset="-34"/>
              </a:rPr>
              <a:t>ครูผู้สอน</a:t>
            </a:r>
          </a:p>
          <a:p>
            <a:pPr algn="ctr"/>
            <a:r>
              <a:rPr lang="th-TH" sz="1600" dirty="0">
                <a:solidFill>
                  <a:schemeClr val="bg1"/>
                </a:solidFill>
                <a:latin typeface="Mitr" panose="00000500000000000000" pitchFamily="2" charset="-34"/>
                <a:cs typeface="Mitr" panose="00000500000000000000" pitchFamily="2" charset="-34"/>
              </a:rPr>
              <a:t>นางสาว</a:t>
            </a:r>
            <a:r>
              <a:rPr lang="th-TH" sz="1600" dirty="0" err="1">
                <a:solidFill>
                  <a:schemeClr val="bg1"/>
                </a:solidFill>
                <a:latin typeface="Mitr" panose="00000500000000000000" pitchFamily="2" charset="-34"/>
                <a:cs typeface="Mitr" panose="00000500000000000000" pitchFamily="2" charset="-34"/>
              </a:rPr>
              <a:t>กัล</a:t>
            </a:r>
            <a:r>
              <a:rPr lang="th-TH" sz="1600" dirty="0">
                <a:solidFill>
                  <a:schemeClr val="bg1"/>
                </a:solidFill>
                <a:latin typeface="Mitr" panose="00000500000000000000" pitchFamily="2" charset="-34"/>
                <a:cs typeface="Mitr" panose="00000500000000000000" pitchFamily="2" charset="-34"/>
              </a:rPr>
              <a:t>ศณ</a:t>
            </a:r>
            <a:r>
              <a:rPr lang="th-TH" sz="1600" dirty="0" err="1">
                <a:solidFill>
                  <a:schemeClr val="bg1"/>
                </a:solidFill>
                <a:latin typeface="Mitr" panose="00000500000000000000" pitchFamily="2" charset="-34"/>
                <a:cs typeface="Mitr" panose="00000500000000000000" pitchFamily="2" charset="-34"/>
              </a:rPr>
              <a:t>ัฏฐ์</a:t>
            </a:r>
            <a:r>
              <a:rPr lang="th-TH" sz="1600" dirty="0">
                <a:solidFill>
                  <a:schemeClr val="bg1"/>
                </a:solidFill>
                <a:latin typeface="Mitr" panose="00000500000000000000" pitchFamily="2" charset="-34"/>
                <a:cs typeface="Mitr" panose="00000500000000000000" pitchFamily="2" charset="-34"/>
              </a:rPr>
              <a:t> สอนดี</a:t>
            </a:r>
          </a:p>
          <a:p>
            <a:pPr algn="ctr"/>
            <a:r>
              <a:rPr lang="th-TH" sz="1600" dirty="0">
                <a:solidFill>
                  <a:schemeClr val="bg1"/>
                </a:solidFill>
                <a:latin typeface="Mitr" panose="00000500000000000000" pitchFamily="2" charset="-34"/>
                <a:cs typeface="Mitr" panose="00000500000000000000" pitchFamily="2" charset="-34"/>
              </a:rPr>
              <a:t>ตำแหน่ง ครู</a:t>
            </a:r>
          </a:p>
        </p:txBody>
      </p:sp>
      <p:sp>
        <p:nvSpPr>
          <p:cNvPr id="57" name="กล่องข้อความ 56">
            <a:extLst>
              <a:ext uri="{FF2B5EF4-FFF2-40B4-BE49-F238E27FC236}">
                <a16:creationId xmlns:a16="http://schemas.microsoft.com/office/drawing/2014/main" id="{48ABDB91-C420-4609-8B7B-9E26BB5BFEFF}"/>
              </a:ext>
            </a:extLst>
          </p:cNvPr>
          <p:cNvSpPr txBox="1"/>
          <p:nvPr/>
        </p:nvSpPr>
        <p:spPr>
          <a:xfrm>
            <a:off x="5015554" y="3970011"/>
            <a:ext cx="378043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sz="1400" dirty="0">
                <a:latin typeface="Mitr" panose="00000500000000000000" pitchFamily="2" charset="-34"/>
                <a:cs typeface="Mitr" panose="00000500000000000000" pitchFamily="2" charset="-34"/>
              </a:rPr>
              <a:t>วิชาภาษาอังกฤษ (อ 16101)</a:t>
            </a:r>
          </a:p>
        </p:txBody>
      </p:sp>
      <p:sp>
        <p:nvSpPr>
          <p:cNvPr id="59" name="กล่องข้อความ 58">
            <a:extLst>
              <a:ext uri="{FF2B5EF4-FFF2-40B4-BE49-F238E27FC236}">
                <a16:creationId xmlns:a16="http://schemas.microsoft.com/office/drawing/2014/main" id="{DF0EDA76-62CC-4F88-82B3-F0B428A3D7AA}"/>
              </a:ext>
            </a:extLst>
          </p:cNvPr>
          <p:cNvSpPr txBox="1"/>
          <p:nvPr/>
        </p:nvSpPr>
        <p:spPr>
          <a:xfrm>
            <a:off x="4744587" y="4471679"/>
            <a:ext cx="378043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sz="1400" dirty="0">
                <a:solidFill>
                  <a:schemeClr val="bg1"/>
                </a:solidFill>
                <a:latin typeface="Mitr" panose="00000500000000000000" pitchFamily="2" charset="-34"/>
                <a:cs typeface="Mitr" panose="00000500000000000000" pitchFamily="2" charset="-34"/>
              </a:rPr>
              <a:t>หน่วยที่ 1 : ภาษาอังกฤษเพื่อใช้ใน            		ชีวิตประจำวัน</a:t>
            </a:r>
          </a:p>
          <a:p>
            <a:r>
              <a:rPr lang="th-TH" sz="1400" dirty="0">
                <a:solidFill>
                  <a:schemeClr val="bg1"/>
                </a:solidFill>
                <a:latin typeface="Mitr" panose="00000500000000000000" pitchFamily="2" charset="-34"/>
                <a:cs typeface="Mitr" panose="00000500000000000000" pitchFamily="2" charset="-34"/>
              </a:rPr>
              <a:t>เวลาเรียน : 09.30 - 10.30 น.</a:t>
            </a:r>
          </a:p>
          <a:p>
            <a:r>
              <a:rPr lang="th-TH" sz="1400" dirty="0">
                <a:solidFill>
                  <a:schemeClr val="bg1"/>
                </a:solidFill>
                <a:latin typeface="Mitr" panose="00000500000000000000" pitchFamily="2" charset="-34"/>
                <a:cs typeface="Mitr" panose="00000500000000000000" pitchFamily="2" charset="-34"/>
              </a:rPr>
              <a:t>นักเรียน  : ชั้นประถมศึกษาปีที่ 6</a:t>
            </a:r>
          </a:p>
        </p:txBody>
      </p:sp>
      <p:sp>
        <p:nvSpPr>
          <p:cNvPr id="61" name="กล่องข้อความ 60">
            <a:extLst>
              <a:ext uri="{FF2B5EF4-FFF2-40B4-BE49-F238E27FC236}">
                <a16:creationId xmlns:a16="http://schemas.microsoft.com/office/drawing/2014/main" id="{16216256-79A1-4E9F-8631-F102A1873F65}"/>
              </a:ext>
            </a:extLst>
          </p:cNvPr>
          <p:cNvSpPr txBox="1"/>
          <p:nvPr/>
        </p:nvSpPr>
        <p:spPr>
          <a:xfrm>
            <a:off x="5124733" y="5691396"/>
            <a:ext cx="378043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sz="1400" dirty="0">
                <a:latin typeface="Mitr" panose="00000500000000000000" pitchFamily="2" charset="-34"/>
                <a:cs typeface="Mitr" panose="00000500000000000000" pitchFamily="2" charset="-34"/>
              </a:rPr>
              <a:t>จำนวนนักเรียน 32 คน</a:t>
            </a:r>
          </a:p>
        </p:txBody>
      </p:sp>
      <p:sp>
        <p:nvSpPr>
          <p:cNvPr id="62" name="กล่องข้อความ 61">
            <a:extLst>
              <a:ext uri="{FF2B5EF4-FFF2-40B4-BE49-F238E27FC236}">
                <a16:creationId xmlns:a16="http://schemas.microsoft.com/office/drawing/2014/main" id="{F429D18D-2987-423A-84E7-030239ACD6ED}"/>
              </a:ext>
            </a:extLst>
          </p:cNvPr>
          <p:cNvSpPr txBox="1"/>
          <p:nvPr/>
        </p:nvSpPr>
        <p:spPr>
          <a:xfrm>
            <a:off x="5206621" y="6168872"/>
            <a:ext cx="378043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sz="1400" dirty="0">
                <a:solidFill>
                  <a:schemeClr val="bg1"/>
                </a:solidFill>
                <a:latin typeface="Mitr" panose="00000500000000000000" pitchFamily="2" charset="-34"/>
                <a:cs typeface="Mitr" panose="00000500000000000000" pitchFamily="2" charset="-34"/>
              </a:rPr>
              <a:t>เข้าเรียน   : 32  คน</a:t>
            </a:r>
          </a:p>
          <a:p>
            <a:r>
              <a:rPr lang="th-TH" sz="1400" dirty="0">
                <a:solidFill>
                  <a:schemeClr val="bg1"/>
                </a:solidFill>
                <a:latin typeface="Mitr" panose="00000500000000000000" pitchFamily="2" charset="-34"/>
                <a:cs typeface="Mitr" panose="00000500000000000000" pitchFamily="2" charset="-34"/>
              </a:rPr>
              <a:t>ขาดเรียน  :  0  คน</a:t>
            </a:r>
          </a:p>
        </p:txBody>
      </p:sp>
      <p:sp>
        <p:nvSpPr>
          <p:cNvPr id="63" name="กล่องข้อความ 62">
            <a:extLst>
              <a:ext uri="{FF2B5EF4-FFF2-40B4-BE49-F238E27FC236}">
                <a16:creationId xmlns:a16="http://schemas.microsoft.com/office/drawing/2014/main" id="{EE9C54CC-0BF4-4E9B-A7C2-692ECAD80A6B}"/>
              </a:ext>
            </a:extLst>
          </p:cNvPr>
          <p:cNvSpPr txBox="1"/>
          <p:nvPr/>
        </p:nvSpPr>
        <p:spPr>
          <a:xfrm>
            <a:off x="4879076" y="6917168"/>
            <a:ext cx="378043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sz="1400" dirty="0">
                <a:latin typeface="Mitr" panose="00000500000000000000" pitchFamily="2" charset="-34"/>
                <a:cs typeface="Mitr" panose="00000500000000000000" pitchFamily="2" charset="-34"/>
              </a:rPr>
              <a:t>รูปแบบที่ใช้ในการเรียนการสอน</a:t>
            </a:r>
          </a:p>
        </p:txBody>
      </p:sp>
      <p:sp>
        <p:nvSpPr>
          <p:cNvPr id="64" name="กล่องข้อความ 63">
            <a:extLst>
              <a:ext uri="{FF2B5EF4-FFF2-40B4-BE49-F238E27FC236}">
                <a16:creationId xmlns:a16="http://schemas.microsoft.com/office/drawing/2014/main" id="{16513186-28C6-4BD1-B103-9727349F3C0B}"/>
              </a:ext>
            </a:extLst>
          </p:cNvPr>
          <p:cNvSpPr txBox="1"/>
          <p:nvPr/>
        </p:nvSpPr>
        <p:spPr>
          <a:xfrm>
            <a:off x="4906370" y="7505847"/>
            <a:ext cx="378043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sz="1600" dirty="0">
                <a:solidFill>
                  <a:schemeClr val="bg1"/>
                </a:solidFill>
                <a:latin typeface="Mitr" panose="00000500000000000000" pitchFamily="2" charset="-34"/>
                <a:cs typeface="Mitr" panose="00000500000000000000" pitchFamily="2" charset="-34"/>
              </a:rPr>
              <a:t>ON LINE  / ON HAND</a:t>
            </a:r>
          </a:p>
        </p:txBody>
      </p:sp>
      <p:sp>
        <p:nvSpPr>
          <p:cNvPr id="65" name="กล่องข้อความ 64">
            <a:extLst>
              <a:ext uri="{FF2B5EF4-FFF2-40B4-BE49-F238E27FC236}">
                <a16:creationId xmlns:a16="http://schemas.microsoft.com/office/drawing/2014/main" id="{CB7F76C8-DD2A-4149-B090-99A62FD9F0E4}"/>
              </a:ext>
            </a:extLst>
          </p:cNvPr>
          <p:cNvSpPr txBox="1"/>
          <p:nvPr/>
        </p:nvSpPr>
        <p:spPr>
          <a:xfrm>
            <a:off x="402610" y="67816"/>
            <a:ext cx="378043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sz="1400" dirty="0">
                <a:latin typeface="Mitr" panose="00000500000000000000" pitchFamily="2" charset="-34"/>
                <a:cs typeface="Mitr" panose="00000500000000000000" pitchFamily="2" charset="-34"/>
              </a:rPr>
              <a:t>ฉบับที่ 4 เดือน กรกฎาคม 2564</a:t>
            </a:r>
          </a:p>
        </p:txBody>
      </p:sp>
      <p:pic>
        <p:nvPicPr>
          <p:cNvPr id="66" name="รูปภาพ 65">
            <a:extLst>
              <a:ext uri="{FF2B5EF4-FFF2-40B4-BE49-F238E27FC236}">
                <a16:creationId xmlns:a16="http://schemas.microsoft.com/office/drawing/2014/main" id="{E434A2BA-BF83-4999-A471-D54E80E6972B}"/>
              </a:ext>
            </a:extLst>
          </p:cNvPr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78760" y="549650"/>
            <a:ext cx="647700" cy="638175"/>
          </a:xfrm>
          <a:prstGeom prst="rect">
            <a:avLst/>
          </a:prstGeom>
        </p:spPr>
      </p:pic>
      <p:pic>
        <p:nvPicPr>
          <p:cNvPr id="67" name="รูปภาพ 66">
            <a:extLst>
              <a:ext uri="{FF2B5EF4-FFF2-40B4-BE49-F238E27FC236}">
                <a16:creationId xmlns:a16="http://schemas.microsoft.com/office/drawing/2014/main" id="{8AE4E027-6CC9-4903-88AB-686BF3EEF001}"/>
              </a:ext>
            </a:extLst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3402985" y="2234035"/>
            <a:ext cx="447675" cy="352425"/>
          </a:xfrm>
          <a:prstGeom prst="rect">
            <a:avLst/>
          </a:prstGeom>
        </p:spPr>
      </p:pic>
      <p:pic>
        <p:nvPicPr>
          <p:cNvPr id="68" name="รูปภาพ 67">
            <a:extLst>
              <a:ext uri="{FF2B5EF4-FFF2-40B4-BE49-F238E27FC236}">
                <a16:creationId xmlns:a16="http://schemas.microsoft.com/office/drawing/2014/main" id="{20CD0945-A2A3-4B72-A2D9-503DD5208BE1}"/>
              </a:ext>
            </a:extLst>
          </p:cNvPr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3403979" y="4017021"/>
            <a:ext cx="457200" cy="447675"/>
          </a:xfrm>
          <a:prstGeom prst="rect">
            <a:avLst/>
          </a:prstGeom>
        </p:spPr>
      </p:pic>
      <p:pic>
        <p:nvPicPr>
          <p:cNvPr id="69" name="รูปภาพ 68">
            <a:extLst>
              <a:ext uri="{FF2B5EF4-FFF2-40B4-BE49-F238E27FC236}">
                <a16:creationId xmlns:a16="http://schemas.microsoft.com/office/drawing/2014/main" id="{669E3D56-2AFF-4870-9D09-F21C2F1F51D8}"/>
              </a:ext>
            </a:extLst>
          </p:cNvPr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3332614" y="6383945"/>
            <a:ext cx="571500" cy="409575"/>
          </a:xfrm>
          <a:prstGeom prst="rect">
            <a:avLst/>
          </a:prstGeom>
        </p:spPr>
      </p:pic>
      <p:pic>
        <p:nvPicPr>
          <p:cNvPr id="70" name="รูปภาพ 69">
            <a:extLst>
              <a:ext uri="{FF2B5EF4-FFF2-40B4-BE49-F238E27FC236}">
                <a16:creationId xmlns:a16="http://schemas.microsoft.com/office/drawing/2014/main" id="{78F9A67F-E619-4332-A7D6-6A8264BDA745}"/>
              </a:ext>
            </a:extLst>
          </p:cNvPr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>
            <a:off x="3437389" y="7938100"/>
            <a:ext cx="466725" cy="409575"/>
          </a:xfrm>
          <a:prstGeom prst="rect">
            <a:avLst/>
          </a:prstGeom>
        </p:spPr>
      </p:pic>
      <p:pic>
        <p:nvPicPr>
          <p:cNvPr id="71" name="รูปภาพ 70">
            <a:extLst>
              <a:ext uri="{FF2B5EF4-FFF2-40B4-BE49-F238E27FC236}">
                <a16:creationId xmlns:a16="http://schemas.microsoft.com/office/drawing/2014/main" id="{9594099C-3CF7-42A5-9DA9-DDAAB50799A2}"/>
              </a:ext>
            </a:extLst>
          </p:cNvPr>
          <p:cNvPicPr>
            <a:picLocks noChangeAspect="1"/>
          </p:cNvPicPr>
          <p:nvPr/>
        </p:nvPicPr>
        <p:blipFill>
          <a:blip r:embed="rId27"/>
          <a:stretch>
            <a:fillRect/>
          </a:stretch>
        </p:blipFill>
        <p:spPr>
          <a:xfrm>
            <a:off x="608325" y="5445517"/>
            <a:ext cx="514350" cy="533400"/>
          </a:xfrm>
          <a:prstGeom prst="rect">
            <a:avLst/>
          </a:prstGeom>
        </p:spPr>
      </p:pic>
      <p:pic>
        <p:nvPicPr>
          <p:cNvPr id="72" name="รูปภาพ 71">
            <a:extLst>
              <a:ext uri="{FF2B5EF4-FFF2-40B4-BE49-F238E27FC236}">
                <a16:creationId xmlns:a16="http://schemas.microsoft.com/office/drawing/2014/main" id="{C3939112-9E5D-413D-85B0-3A0E0310F977}"/>
              </a:ext>
            </a:extLst>
          </p:cNvPr>
          <p:cNvPicPr>
            <a:picLocks noChangeAspect="1"/>
          </p:cNvPicPr>
          <p:nvPr/>
        </p:nvPicPr>
        <p:blipFill>
          <a:blip r:embed="rId28"/>
          <a:stretch>
            <a:fillRect/>
          </a:stretch>
        </p:blipFill>
        <p:spPr>
          <a:xfrm>
            <a:off x="1192180" y="5538099"/>
            <a:ext cx="457200" cy="457200"/>
          </a:xfrm>
          <a:prstGeom prst="rect">
            <a:avLst/>
          </a:prstGeom>
        </p:spPr>
      </p:pic>
      <p:pic>
        <p:nvPicPr>
          <p:cNvPr id="73" name="รูปภาพ 72">
            <a:extLst>
              <a:ext uri="{FF2B5EF4-FFF2-40B4-BE49-F238E27FC236}">
                <a16:creationId xmlns:a16="http://schemas.microsoft.com/office/drawing/2014/main" id="{52B4A9B0-4444-4C76-8093-F1F56FE5272A}"/>
              </a:ext>
            </a:extLst>
          </p:cNvPr>
          <p:cNvPicPr>
            <a:picLocks noChangeAspect="1"/>
          </p:cNvPicPr>
          <p:nvPr/>
        </p:nvPicPr>
        <p:blipFill>
          <a:blip r:embed="rId29"/>
          <a:stretch>
            <a:fillRect/>
          </a:stretch>
        </p:blipFill>
        <p:spPr>
          <a:xfrm>
            <a:off x="1785156" y="5533336"/>
            <a:ext cx="466725" cy="466725"/>
          </a:xfrm>
          <a:prstGeom prst="rect">
            <a:avLst/>
          </a:prstGeom>
        </p:spPr>
      </p:pic>
      <p:pic>
        <p:nvPicPr>
          <p:cNvPr id="74" name="รูปภาพ 73">
            <a:extLst>
              <a:ext uri="{FF2B5EF4-FFF2-40B4-BE49-F238E27FC236}">
                <a16:creationId xmlns:a16="http://schemas.microsoft.com/office/drawing/2014/main" id="{565C05F8-9005-4801-B780-236632A83434}"/>
              </a:ext>
            </a:extLst>
          </p:cNvPr>
          <p:cNvPicPr>
            <a:picLocks noChangeAspect="1"/>
          </p:cNvPicPr>
          <p:nvPr/>
        </p:nvPicPr>
        <p:blipFill>
          <a:blip r:embed="rId30"/>
          <a:stretch>
            <a:fillRect/>
          </a:stretch>
        </p:blipFill>
        <p:spPr>
          <a:xfrm>
            <a:off x="2387657" y="5563273"/>
            <a:ext cx="971550" cy="409575"/>
          </a:xfrm>
          <a:prstGeom prst="rect">
            <a:avLst/>
          </a:prstGeom>
        </p:spPr>
      </p:pic>
      <p:pic>
        <p:nvPicPr>
          <p:cNvPr id="75" name="รูปภาพ 74">
            <a:extLst>
              <a:ext uri="{FF2B5EF4-FFF2-40B4-BE49-F238E27FC236}">
                <a16:creationId xmlns:a16="http://schemas.microsoft.com/office/drawing/2014/main" id="{5FCC6094-33BA-4A5E-9C4D-19720BB2C2A4}"/>
              </a:ext>
            </a:extLst>
          </p:cNvPr>
          <p:cNvPicPr>
            <a:picLocks noChangeAspect="1"/>
          </p:cNvPicPr>
          <p:nvPr/>
        </p:nvPicPr>
        <p:blipFill>
          <a:blip r:embed="rId31"/>
          <a:stretch>
            <a:fillRect/>
          </a:stretch>
        </p:blipFill>
        <p:spPr>
          <a:xfrm>
            <a:off x="4690989" y="3910483"/>
            <a:ext cx="228600" cy="390525"/>
          </a:xfrm>
          <a:prstGeom prst="rect">
            <a:avLst/>
          </a:prstGeom>
        </p:spPr>
      </p:pic>
      <p:pic>
        <p:nvPicPr>
          <p:cNvPr id="76" name="รูปภาพ 75">
            <a:extLst>
              <a:ext uri="{FF2B5EF4-FFF2-40B4-BE49-F238E27FC236}">
                <a16:creationId xmlns:a16="http://schemas.microsoft.com/office/drawing/2014/main" id="{667CE384-87AA-43A6-AC38-9B88BA9EC73F}"/>
              </a:ext>
            </a:extLst>
          </p:cNvPr>
          <p:cNvPicPr>
            <a:picLocks noChangeAspect="1"/>
          </p:cNvPicPr>
          <p:nvPr/>
        </p:nvPicPr>
        <p:blipFill>
          <a:blip r:embed="rId31"/>
          <a:stretch>
            <a:fillRect/>
          </a:stretch>
        </p:blipFill>
        <p:spPr>
          <a:xfrm>
            <a:off x="4750835" y="5663669"/>
            <a:ext cx="228600" cy="390525"/>
          </a:xfrm>
          <a:prstGeom prst="rect">
            <a:avLst/>
          </a:prstGeom>
        </p:spPr>
      </p:pic>
      <p:pic>
        <p:nvPicPr>
          <p:cNvPr id="77" name="รูปภาพ 76">
            <a:extLst>
              <a:ext uri="{FF2B5EF4-FFF2-40B4-BE49-F238E27FC236}">
                <a16:creationId xmlns:a16="http://schemas.microsoft.com/office/drawing/2014/main" id="{C4AD3C8F-FE19-4C1F-92B8-B8B174D3EA89}"/>
              </a:ext>
            </a:extLst>
          </p:cNvPr>
          <p:cNvPicPr>
            <a:picLocks noChangeAspect="1"/>
          </p:cNvPicPr>
          <p:nvPr/>
        </p:nvPicPr>
        <p:blipFill>
          <a:blip r:embed="rId31"/>
          <a:stretch>
            <a:fillRect/>
          </a:stretch>
        </p:blipFill>
        <p:spPr>
          <a:xfrm>
            <a:off x="4588339" y="6903520"/>
            <a:ext cx="228600" cy="390525"/>
          </a:xfrm>
          <a:prstGeom prst="rect">
            <a:avLst/>
          </a:prstGeom>
        </p:spPr>
      </p:pic>
      <p:pic>
        <p:nvPicPr>
          <p:cNvPr id="78" name="รูปภาพ 77">
            <a:extLst>
              <a:ext uri="{FF2B5EF4-FFF2-40B4-BE49-F238E27FC236}">
                <a16:creationId xmlns:a16="http://schemas.microsoft.com/office/drawing/2014/main" id="{D763EC34-D389-45CF-9137-306F85BE5147}"/>
              </a:ext>
            </a:extLst>
          </p:cNvPr>
          <p:cNvPicPr>
            <a:picLocks noChangeAspect="1"/>
          </p:cNvPicPr>
          <p:nvPr/>
        </p:nvPicPr>
        <p:blipFill>
          <a:blip r:embed="rId32"/>
          <a:stretch>
            <a:fillRect/>
          </a:stretch>
        </p:blipFill>
        <p:spPr>
          <a:xfrm>
            <a:off x="5884615" y="8053340"/>
            <a:ext cx="1643618" cy="2635298"/>
          </a:xfrm>
          <a:prstGeom prst="rect">
            <a:avLst/>
          </a:prstGeom>
        </p:spPr>
      </p:pic>
      <p:sp>
        <p:nvSpPr>
          <p:cNvPr id="79" name="วงรี 78">
            <a:extLst>
              <a:ext uri="{FF2B5EF4-FFF2-40B4-BE49-F238E27FC236}">
                <a16:creationId xmlns:a16="http://schemas.microsoft.com/office/drawing/2014/main" id="{31D52A53-D928-4231-9595-FDDDAAF82FDB}"/>
              </a:ext>
            </a:extLst>
          </p:cNvPr>
          <p:cNvSpPr/>
          <p:nvPr/>
        </p:nvSpPr>
        <p:spPr>
          <a:xfrm>
            <a:off x="4494742" y="8294968"/>
            <a:ext cx="1269242" cy="1269242"/>
          </a:xfrm>
          <a:prstGeom prst="ellips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80" name="วงรี 79">
            <a:extLst>
              <a:ext uri="{FF2B5EF4-FFF2-40B4-BE49-F238E27FC236}">
                <a16:creationId xmlns:a16="http://schemas.microsoft.com/office/drawing/2014/main" id="{B1ECB6B0-7B0F-4338-827A-9D502BDE47BC}"/>
              </a:ext>
            </a:extLst>
          </p:cNvPr>
          <p:cNvSpPr/>
          <p:nvPr/>
        </p:nvSpPr>
        <p:spPr>
          <a:xfrm>
            <a:off x="5001901" y="9737012"/>
            <a:ext cx="869066" cy="869066"/>
          </a:xfrm>
          <a:prstGeom prst="ellips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81" name="วงรี 80">
            <a:extLst>
              <a:ext uri="{FF2B5EF4-FFF2-40B4-BE49-F238E27FC236}">
                <a16:creationId xmlns:a16="http://schemas.microsoft.com/office/drawing/2014/main" id="{63C502BB-0FC1-4494-91F2-9B412048B7DD}"/>
              </a:ext>
            </a:extLst>
          </p:cNvPr>
          <p:cNvSpPr/>
          <p:nvPr/>
        </p:nvSpPr>
        <p:spPr>
          <a:xfrm>
            <a:off x="4889259" y="290023"/>
            <a:ext cx="2336690" cy="233669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82" name="สี่เหลี่ยมผืนผ้า 81">
            <a:extLst>
              <a:ext uri="{FF2B5EF4-FFF2-40B4-BE49-F238E27FC236}">
                <a16:creationId xmlns:a16="http://schemas.microsoft.com/office/drawing/2014/main" id="{6913FF90-6C83-4B44-952B-6B9A2B4B4B95}"/>
              </a:ext>
            </a:extLst>
          </p:cNvPr>
          <p:cNvSpPr/>
          <p:nvPr/>
        </p:nvSpPr>
        <p:spPr>
          <a:xfrm>
            <a:off x="348018" y="8557146"/>
            <a:ext cx="2176818" cy="117986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83" name="สี่เหลี่ยมผืนผ้า 82">
            <a:extLst>
              <a:ext uri="{FF2B5EF4-FFF2-40B4-BE49-F238E27FC236}">
                <a16:creationId xmlns:a16="http://schemas.microsoft.com/office/drawing/2014/main" id="{538F99A8-B20C-42BD-BB77-0A965E3B2F0F}"/>
              </a:ext>
            </a:extLst>
          </p:cNvPr>
          <p:cNvSpPr/>
          <p:nvPr/>
        </p:nvSpPr>
        <p:spPr>
          <a:xfrm>
            <a:off x="2524836" y="8557036"/>
            <a:ext cx="1160060" cy="117986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84" name="สี่เหลี่ยมผืนผ้า 83">
            <a:extLst>
              <a:ext uri="{FF2B5EF4-FFF2-40B4-BE49-F238E27FC236}">
                <a16:creationId xmlns:a16="http://schemas.microsoft.com/office/drawing/2014/main" id="{F364C666-52E7-4755-B50B-0A4F752D506D}"/>
              </a:ext>
            </a:extLst>
          </p:cNvPr>
          <p:cNvSpPr/>
          <p:nvPr/>
        </p:nvSpPr>
        <p:spPr>
          <a:xfrm>
            <a:off x="1351128" y="9805252"/>
            <a:ext cx="1132764" cy="76840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85" name="สี่เหลี่ยมผืนผ้า 84">
            <a:extLst>
              <a:ext uri="{FF2B5EF4-FFF2-40B4-BE49-F238E27FC236}">
                <a16:creationId xmlns:a16="http://schemas.microsoft.com/office/drawing/2014/main" id="{F1EBEA37-92ED-4A60-8C0B-70C31BBE8580}"/>
              </a:ext>
            </a:extLst>
          </p:cNvPr>
          <p:cNvSpPr/>
          <p:nvPr/>
        </p:nvSpPr>
        <p:spPr>
          <a:xfrm>
            <a:off x="2547302" y="9814637"/>
            <a:ext cx="1132764" cy="76840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pic>
        <p:nvPicPr>
          <p:cNvPr id="86" name="รูปภาพ 85">
            <a:extLst>
              <a:ext uri="{FF2B5EF4-FFF2-40B4-BE49-F238E27FC236}">
                <a16:creationId xmlns:a16="http://schemas.microsoft.com/office/drawing/2014/main" id="{FC75CE00-6BF7-471D-8D71-9E783A63EB79}"/>
              </a:ext>
            </a:extLst>
          </p:cNvPr>
          <p:cNvPicPr>
            <a:picLocks noChangeAspect="1"/>
          </p:cNvPicPr>
          <p:nvPr/>
        </p:nvPicPr>
        <p:blipFill>
          <a:blip r:embed="rId33"/>
          <a:stretch>
            <a:fillRect/>
          </a:stretch>
        </p:blipFill>
        <p:spPr>
          <a:xfrm>
            <a:off x="236562" y="2776924"/>
            <a:ext cx="152400" cy="171450"/>
          </a:xfrm>
          <a:prstGeom prst="rect">
            <a:avLst/>
          </a:prstGeom>
        </p:spPr>
      </p:pic>
      <p:pic>
        <p:nvPicPr>
          <p:cNvPr id="87" name="รูปภาพ 86">
            <a:extLst>
              <a:ext uri="{FF2B5EF4-FFF2-40B4-BE49-F238E27FC236}">
                <a16:creationId xmlns:a16="http://schemas.microsoft.com/office/drawing/2014/main" id="{ECFB7659-A880-4DF6-89F7-EB9A877278C0}"/>
              </a:ext>
            </a:extLst>
          </p:cNvPr>
          <p:cNvPicPr>
            <a:picLocks noChangeAspect="1"/>
          </p:cNvPicPr>
          <p:nvPr/>
        </p:nvPicPr>
        <p:blipFill>
          <a:blip r:embed="rId33"/>
          <a:stretch>
            <a:fillRect/>
          </a:stretch>
        </p:blipFill>
        <p:spPr>
          <a:xfrm>
            <a:off x="236562" y="2994540"/>
            <a:ext cx="152400" cy="171450"/>
          </a:xfrm>
          <a:prstGeom prst="rect">
            <a:avLst/>
          </a:prstGeom>
        </p:spPr>
      </p:pic>
      <p:pic>
        <p:nvPicPr>
          <p:cNvPr id="88" name="รูปภาพ 87">
            <a:extLst>
              <a:ext uri="{FF2B5EF4-FFF2-40B4-BE49-F238E27FC236}">
                <a16:creationId xmlns:a16="http://schemas.microsoft.com/office/drawing/2014/main" id="{3C59E25F-C6AE-4794-A531-58E8348223B8}"/>
              </a:ext>
            </a:extLst>
          </p:cNvPr>
          <p:cNvPicPr>
            <a:picLocks noChangeAspect="1"/>
          </p:cNvPicPr>
          <p:nvPr/>
        </p:nvPicPr>
        <p:blipFill>
          <a:blip r:embed="rId33"/>
          <a:stretch>
            <a:fillRect/>
          </a:stretch>
        </p:blipFill>
        <p:spPr>
          <a:xfrm>
            <a:off x="236562" y="3190569"/>
            <a:ext cx="152400" cy="171450"/>
          </a:xfrm>
          <a:prstGeom prst="rect">
            <a:avLst/>
          </a:prstGeom>
        </p:spPr>
      </p:pic>
      <p:pic>
        <p:nvPicPr>
          <p:cNvPr id="89" name="รูปภาพ 88">
            <a:extLst>
              <a:ext uri="{FF2B5EF4-FFF2-40B4-BE49-F238E27FC236}">
                <a16:creationId xmlns:a16="http://schemas.microsoft.com/office/drawing/2014/main" id="{373885A6-E936-4CF2-9620-C30D626DE98A}"/>
              </a:ext>
            </a:extLst>
          </p:cNvPr>
          <p:cNvPicPr>
            <a:picLocks noChangeAspect="1"/>
          </p:cNvPicPr>
          <p:nvPr/>
        </p:nvPicPr>
        <p:blipFill>
          <a:blip r:embed="rId33"/>
          <a:stretch>
            <a:fillRect/>
          </a:stretch>
        </p:blipFill>
        <p:spPr>
          <a:xfrm>
            <a:off x="251346" y="3638472"/>
            <a:ext cx="152400" cy="171450"/>
          </a:xfrm>
          <a:prstGeom prst="rect">
            <a:avLst/>
          </a:prstGeom>
        </p:spPr>
      </p:pic>
      <p:pic>
        <p:nvPicPr>
          <p:cNvPr id="90" name="รูปภาพ 89">
            <a:extLst>
              <a:ext uri="{FF2B5EF4-FFF2-40B4-BE49-F238E27FC236}">
                <a16:creationId xmlns:a16="http://schemas.microsoft.com/office/drawing/2014/main" id="{B1D1EF4D-CF38-4765-BD87-0755BAE97295}"/>
              </a:ext>
            </a:extLst>
          </p:cNvPr>
          <p:cNvPicPr>
            <a:picLocks noChangeAspect="1"/>
          </p:cNvPicPr>
          <p:nvPr/>
        </p:nvPicPr>
        <p:blipFill>
          <a:blip r:embed="rId33"/>
          <a:stretch>
            <a:fillRect/>
          </a:stretch>
        </p:blipFill>
        <p:spPr>
          <a:xfrm>
            <a:off x="236562" y="3404962"/>
            <a:ext cx="152400" cy="171450"/>
          </a:xfrm>
          <a:prstGeom prst="rect">
            <a:avLst/>
          </a:prstGeom>
        </p:spPr>
      </p:pic>
      <p:pic>
        <p:nvPicPr>
          <p:cNvPr id="91" name="รูปภาพ 90">
            <a:extLst>
              <a:ext uri="{FF2B5EF4-FFF2-40B4-BE49-F238E27FC236}">
                <a16:creationId xmlns:a16="http://schemas.microsoft.com/office/drawing/2014/main" id="{4F5AF743-0B08-4821-8CD6-E5D870FA6F4A}"/>
              </a:ext>
            </a:extLst>
          </p:cNvPr>
          <p:cNvPicPr>
            <a:picLocks noChangeAspect="1"/>
          </p:cNvPicPr>
          <p:nvPr/>
        </p:nvPicPr>
        <p:blipFill>
          <a:blip r:embed="rId33"/>
          <a:stretch>
            <a:fillRect/>
          </a:stretch>
        </p:blipFill>
        <p:spPr>
          <a:xfrm>
            <a:off x="251346" y="4681453"/>
            <a:ext cx="152400" cy="171450"/>
          </a:xfrm>
          <a:prstGeom prst="rect">
            <a:avLst/>
          </a:prstGeom>
        </p:spPr>
      </p:pic>
      <p:pic>
        <p:nvPicPr>
          <p:cNvPr id="92" name="รูปภาพ 91">
            <a:extLst>
              <a:ext uri="{FF2B5EF4-FFF2-40B4-BE49-F238E27FC236}">
                <a16:creationId xmlns:a16="http://schemas.microsoft.com/office/drawing/2014/main" id="{30BE6D32-B294-4018-AC6C-3AA6C8D368F8}"/>
              </a:ext>
            </a:extLst>
          </p:cNvPr>
          <p:cNvPicPr>
            <a:picLocks noChangeAspect="1"/>
          </p:cNvPicPr>
          <p:nvPr/>
        </p:nvPicPr>
        <p:blipFill>
          <a:blip r:embed="rId33"/>
          <a:stretch>
            <a:fillRect/>
          </a:stretch>
        </p:blipFill>
        <p:spPr>
          <a:xfrm>
            <a:off x="251346" y="4889885"/>
            <a:ext cx="152400" cy="171450"/>
          </a:xfrm>
          <a:prstGeom prst="rect">
            <a:avLst/>
          </a:prstGeom>
        </p:spPr>
      </p:pic>
      <p:pic>
        <p:nvPicPr>
          <p:cNvPr id="93" name="รูปภาพ 92">
            <a:extLst>
              <a:ext uri="{FF2B5EF4-FFF2-40B4-BE49-F238E27FC236}">
                <a16:creationId xmlns:a16="http://schemas.microsoft.com/office/drawing/2014/main" id="{07EB4DA8-03A1-464F-ABFE-B771CCAB1DDB}"/>
              </a:ext>
            </a:extLst>
          </p:cNvPr>
          <p:cNvPicPr>
            <a:picLocks noChangeAspect="1"/>
          </p:cNvPicPr>
          <p:nvPr/>
        </p:nvPicPr>
        <p:blipFill>
          <a:blip r:embed="rId33"/>
          <a:stretch>
            <a:fillRect/>
          </a:stretch>
        </p:blipFill>
        <p:spPr>
          <a:xfrm>
            <a:off x="251346" y="5084566"/>
            <a:ext cx="152400" cy="171450"/>
          </a:xfrm>
          <a:prstGeom prst="rect">
            <a:avLst/>
          </a:prstGeom>
        </p:spPr>
      </p:pic>
      <p:pic>
        <p:nvPicPr>
          <p:cNvPr id="94" name="รูปภาพ 93">
            <a:extLst>
              <a:ext uri="{FF2B5EF4-FFF2-40B4-BE49-F238E27FC236}">
                <a16:creationId xmlns:a16="http://schemas.microsoft.com/office/drawing/2014/main" id="{39A79C1B-8FCF-4AAD-830F-F46FDD70AADD}"/>
              </a:ext>
            </a:extLst>
          </p:cNvPr>
          <p:cNvPicPr>
            <a:picLocks noChangeAspect="1"/>
          </p:cNvPicPr>
          <p:nvPr/>
        </p:nvPicPr>
        <p:blipFill>
          <a:blip r:embed="rId34"/>
          <a:stretch>
            <a:fillRect/>
          </a:stretch>
        </p:blipFill>
        <p:spPr>
          <a:xfrm>
            <a:off x="94707" y="-4792"/>
            <a:ext cx="361950" cy="371475"/>
          </a:xfrm>
          <a:prstGeom prst="rect">
            <a:avLst/>
          </a:prstGeom>
        </p:spPr>
      </p:pic>
      <p:sp>
        <p:nvSpPr>
          <p:cNvPr id="95" name="กล่องข้อความ 94">
            <a:extLst>
              <a:ext uri="{FF2B5EF4-FFF2-40B4-BE49-F238E27FC236}">
                <a16:creationId xmlns:a16="http://schemas.microsoft.com/office/drawing/2014/main" id="{A11AF2F4-A6EC-4ED5-AE1B-B1E33B967498}"/>
              </a:ext>
            </a:extLst>
          </p:cNvPr>
          <p:cNvSpPr txBox="1"/>
          <p:nvPr/>
        </p:nvSpPr>
        <p:spPr>
          <a:xfrm>
            <a:off x="803011" y="488743"/>
            <a:ext cx="1308371" cy="7944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th-TH" sz="2500" dirty="0">
                <a:solidFill>
                  <a:srgbClr val="48B860"/>
                </a:solidFill>
                <a:latin typeface="Mitr" panose="00000500000000000000" pitchFamily="2" charset="-34"/>
                <a:cs typeface="Mitr" panose="00000500000000000000" pitchFamily="2" charset="-34"/>
              </a:rPr>
              <a:t>รายงาน</a:t>
            </a:r>
            <a:br>
              <a:rPr lang="en-US" sz="2500" dirty="0">
                <a:solidFill>
                  <a:srgbClr val="48B860"/>
                </a:solidFill>
                <a:latin typeface="Mitr" panose="00000500000000000000" pitchFamily="2" charset="-34"/>
                <a:cs typeface="Mitr" panose="00000500000000000000" pitchFamily="2" charset="-34"/>
              </a:rPr>
            </a:br>
            <a:r>
              <a:rPr lang="th-TH" sz="2500" dirty="0">
                <a:solidFill>
                  <a:srgbClr val="48B860"/>
                </a:solidFill>
                <a:latin typeface="Mitr" panose="00000500000000000000" pitchFamily="2" charset="-34"/>
                <a:cs typeface="Mitr" panose="00000500000000000000" pitchFamily="2" charset="-34"/>
              </a:rPr>
              <a:t>การสอน</a:t>
            </a:r>
            <a:endParaRPr lang="th-TH" sz="3500" dirty="0">
              <a:solidFill>
                <a:srgbClr val="48B860"/>
              </a:solidFill>
              <a:latin typeface="Mitr" panose="00000500000000000000" pitchFamily="2" charset="-34"/>
              <a:cs typeface="Mitr" panose="00000500000000000000" pitchFamily="2" charset="-34"/>
            </a:endParaRPr>
          </a:p>
        </p:txBody>
      </p:sp>
      <p:sp>
        <p:nvSpPr>
          <p:cNvPr id="96" name="กล่องข้อความ 95">
            <a:extLst>
              <a:ext uri="{FF2B5EF4-FFF2-40B4-BE49-F238E27FC236}">
                <a16:creationId xmlns:a16="http://schemas.microsoft.com/office/drawing/2014/main" id="{CBA1AAB8-06B9-49F4-884C-5E965C753ED3}"/>
              </a:ext>
            </a:extLst>
          </p:cNvPr>
          <p:cNvSpPr txBox="1"/>
          <p:nvPr/>
        </p:nvSpPr>
        <p:spPr>
          <a:xfrm>
            <a:off x="1964891" y="603046"/>
            <a:ext cx="2074607" cy="6170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70000"/>
              </a:lnSpc>
            </a:pPr>
            <a:r>
              <a:rPr lang="th-TH" sz="4400" dirty="0">
                <a:solidFill>
                  <a:srgbClr val="48B860"/>
                </a:solidFill>
                <a:latin typeface="Mitr" panose="00000500000000000000" pitchFamily="2" charset="-34"/>
                <a:cs typeface="Mitr" panose="00000500000000000000" pitchFamily="2" charset="-34"/>
              </a:rPr>
              <a:t>ออนไลน์</a:t>
            </a:r>
          </a:p>
        </p:txBody>
      </p:sp>
    </p:spTree>
    <p:extLst>
      <p:ext uri="{BB962C8B-B14F-4D97-AF65-F5344CB8AC3E}">
        <p14:creationId xmlns:p14="http://schemas.microsoft.com/office/powerpoint/2010/main" val="28227707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192</TotalTime>
  <Words>212</Words>
  <Application>Microsoft Office PowerPoint</Application>
  <PresentationFormat>กำหนดเอง</PresentationFormat>
  <Paragraphs>32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4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Mitr</vt:lpstr>
      <vt:lpstr>Office Theme</vt:lpstr>
      <vt:lpstr>งานนำเสนอ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BuakhaoSchool</cp:lastModifiedBy>
  <cp:revision>27</cp:revision>
  <dcterms:created xsi:type="dcterms:W3CDTF">2020-08-20T03:34:44Z</dcterms:created>
  <dcterms:modified xsi:type="dcterms:W3CDTF">2024-01-04T03:57:20Z</dcterms:modified>
</cp:coreProperties>
</file>