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4019288-7217-D430-3588-F76F447A7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17E6917-6583-4D58-C836-F55DC2EFF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E08579C-FA86-049D-C3BE-C647540B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B1FEECC-7957-3A6A-968A-44A8076F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D76C569-F9FC-6AF2-94A7-7C22A0088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980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FE68FB-0A19-8C6D-A744-BB6F0F506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50A37D5-E83A-0FE8-9567-F923641EE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F88E26D-7392-8EC0-F77C-6D4480DF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56BC4BA-3639-BF72-6F95-054908B13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93513BE-AE5F-8BB8-2CA5-57F348A6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623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B1B464D-3A01-FFF3-8585-A773E45F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8A19871-0A6E-8313-8CA8-780D52C1F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C7B5643-BEE7-D2D1-D216-71950908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EB05994-E8ED-1A7D-BD43-A5CA7B929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B3F2704-0238-945F-358F-A2EEC0DC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886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AC50B3B-8C77-A8DC-6095-9A1D25415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198D40E-45D8-09EB-7745-C27978C58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A4C654C-74E6-2043-0A95-83FC1A09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D46A491-9F26-2244-8A66-0C1CCDBA4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24AABAD-3FFB-19AD-BB32-EA8DEDC8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956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22C6D15-4B0E-599C-1871-C1370F64C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E722279-69A8-5DA4-AA8E-4D9D9BD27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8B004F4-E333-EEBE-8704-559D66D7E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5531181-F3B0-241C-938C-59D014565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5B9E76-5EFD-CBEF-4C4B-0A63D70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212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96A79D-7BD4-9673-5721-027E8B737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4C08B6F-4F6F-503F-F973-F42D27F1CB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FBCB7E4-0426-6087-33A8-0DA927CD8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4B73AE5-EFB9-D5D8-7CE2-9CD57EAB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E2D041F-23AF-397A-438F-2B625CE11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7C33909-66DC-1930-28BF-3DB788732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578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F10024-A09B-E982-C5F5-2BE217861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D64265A-3A20-080E-9538-B205D5A6C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EF6BA03-EB18-11EA-7F58-3E401D67C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DF1471F4-82DB-0EAD-551A-1018F9469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44C8F22B-2C1A-72A8-1E85-30DB17F66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F961380-9ABD-4A18-DA9A-3B3FFD07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6E4BE9FF-CFCB-B2B1-8DE4-D8872D07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E72F49C-BA39-A010-727F-F0F441A3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732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0B2E58E-1645-9A56-E470-088CB5F2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24A232D3-1DE9-B80D-FE2D-C780B79E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90897DEF-81CC-076D-C89E-EF33A126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DFAA32A-E348-BA23-C4E3-0302A46F1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782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035FC1DD-3827-1F30-62B5-023E68054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DED48B3A-2469-FB88-B679-BFFC9DED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39191F0-4CC9-A8E4-9D8B-36618301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28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05738FA-8193-2CCF-C4EB-53F723282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9596233-55B6-D6A9-C72E-6DBBB01B3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82AC6E6-4468-966C-5301-A9C321CEC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9324CBC-B115-47E7-1F07-6D44A11E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39A2B92-CDC7-5EC6-A970-B18F170F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158266A-55C3-D2AC-6A3E-1472F8B68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09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B7AFA87-5A94-DA5E-45A1-7C9AA6377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CE292C7C-3497-FD4B-39F6-56E95790A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95640C9-31CF-A698-FFB0-B765A0DB2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69AB55E-7F4F-0818-9778-DFCD89ADD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DE1D7E9-81C7-07FC-9029-34962F17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DA52620-DD10-D19E-51C8-CBD34CA1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076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32603097-758C-08BB-8236-C39A0452E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366D865-87D5-9066-681B-56450F68B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E057622-8DA8-598B-E77A-1FC70860E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56BF-F7BC-44C2-AA51-211E2219C3C1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AE5737E-08CC-DC60-D92A-0583724AC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1C29EBF-F0EA-12BC-3D9F-20D67C9A2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61060-2C5A-4592-9234-E9215B7ED0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09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1429A2E-DB97-0906-EE12-00D6E733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นาย </a:t>
            </a:r>
            <a:r>
              <a:rPr lang="th-TH" dirty="0" err="1"/>
              <a:t>จิร</a:t>
            </a:r>
            <a:r>
              <a:rPr lang="th-TH" dirty="0"/>
              <a:t>เมธ บุญยงค์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E90E207-5484-6C29-87B6-3D164705BC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401065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นาย จิรเมธ บุญยงค์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นาย จิรเมธ บุญยงค์</dc:title>
  <dc:creator>BuakhaoSchool</dc:creator>
  <cp:lastModifiedBy>BuakhaoSchool</cp:lastModifiedBy>
  <cp:revision>1</cp:revision>
  <dcterms:created xsi:type="dcterms:W3CDTF">2023-12-14T04:06:22Z</dcterms:created>
  <dcterms:modified xsi:type="dcterms:W3CDTF">2023-12-14T04:09:20Z</dcterms:modified>
</cp:coreProperties>
</file>