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7" r:id="rId2"/>
  </p:sldIdLst>
  <p:sldSz cx="7562850" cy="10688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8B860"/>
    <a:srgbClr val="EF4A8E"/>
    <a:srgbClr val="E560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napToObjects="1" showGuides="1">
      <p:cViewPr>
        <p:scale>
          <a:sx n="69" d="100"/>
          <a:sy n="69" d="100"/>
        </p:scale>
        <p:origin x="3156" y="96"/>
      </p:cViewPr>
      <p:guideLst>
        <p:guide orient="horz" pos="336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1749275"/>
            <a:ext cx="6428423" cy="3721230"/>
          </a:xfrm>
        </p:spPr>
        <p:txBody>
          <a:bodyPr anchor="b"/>
          <a:lstStyle>
            <a:lvl1pPr algn="ctr"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356" y="5614010"/>
            <a:ext cx="5672138" cy="2580613"/>
          </a:xfrm>
        </p:spPr>
        <p:txBody>
          <a:bodyPr/>
          <a:lstStyle>
            <a:lvl1pPr marL="0" indent="0" algn="ctr">
              <a:buNone/>
              <a:defRPr sz="1985"/>
            </a:lvl1pPr>
            <a:lvl2pPr marL="378150" indent="0" algn="ctr">
              <a:buNone/>
              <a:defRPr sz="1654"/>
            </a:lvl2pPr>
            <a:lvl3pPr marL="756300" indent="0" algn="ctr">
              <a:buNone/>
              <a:defRPr sz="1489"/>
            </a:lvl3pPr>
            <a:lvl4pPr marL="1134450" indent="0" algn="ctr">
              <a:buNone/>
              <a:defRPr sz="1323"/>
            </a:lvl4pPr>
            <a:lvl5pPr marL="1512600" indent="0" algn="ctr">
              <a:buNone/>
              <a:defRPr sz="1323"/>
            </a:lvl5pPr>
            <a:lvl6pPr marL="1890751" indent="0" algn="ctr">
              <a:buNone/>
              <a:defRPr sz="1323"/>
            </a:lvl6pPr>
            <a:lvl7pPr marL="2268901" indent="0" algn="ctr">
              <a:buNone/>
              <a:defRPr sz="1323"/>
            </a:lvl7pPr>
            <a:lvl8pPr marL="2647051" indent="0" algn="ctr">
              <a:buNone/>
              <a:defRPr sz="1323"/>
            </a:lvl8pPr>
            <a:lvl9pPr marL="3025201" indent="0" algn="ctr">
              <a:buNone/>
              <a:defRPr sz="132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42103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1758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2165" y="569071"/>
            <a:ext cx="1630740" cy="905812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946" y="569071"/>
            <a:ext cx="4797683" cy="90581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5919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8353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007" y="2664740"/>
            <a:ext cx="6522958" cy="4446176"/>
          </a:xfrm>
        </p:spPr>
        <p:txBody>
          <a:bodyPr anchor="b"/>
          <a:lstStyle>
            <a:lvl1pPr>
              <a:defRPr sz="496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6007" y="7152978"/>
            <a:ext cx="6522958" cy="2338139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8150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300" indent="0">
              <a:buNone/>
              <a:defRPr sz="1489">
                <a:solidFill>
                  <a:schemeClr val="tx1">
                    <a:tint val="75000"/>
                  </a:schemeClr>
                </a:solidFill>
              </a:defRPr>
            </a:lvl3pPr>
            <a:lvl4pPr marL="113445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600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7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9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705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520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60701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946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8693" y="2845355"/>
            <a:ext cx="3214211" cy="678184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7202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569073"/>
            <a:ext cx="6522958" cy="206597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932" y="2620202"/>
            <a:ext cx="3199440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32" y="3904322"/>
            <a:ext cx="3199440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8693" y="2620202"/>
            <a:ext cx="3215196" cy="1284120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8150" indent="0">
              <a:buNone/>
              <a:defRPr sz="1654" b="1"/>
            </a:lvl2pPr>
            <a:lvl3pPr marL="756300" indent="0">
              <a:buNone/>
              <a:defRPr sz="1489" b="1"/>
            </a:lvl3pPr>
            <a:lvl4pPr marL="1134450" indent="0">
              <a:buNone/>
              <a:defRPr sz="1323" b="1"/>
            </a:lvl4pPr>
            <a:lvl5pPr marL="1512600" indent="0">
              <a:buNone/>
              <a:defRPr sz="1323" b="1"/>
            </a:lvl5pPr>
            <a:lvl6pPr marL="1890751" indent="0">
              <a:buNone/>
              <a:defRPr sz="1323" b="1"/>
            </a:lvl6pPr>
            <a:lvl7pPr marL="2268901" indent="0">
              <a:buNone/>
              <a:defRPr sz="1323" b="1"/>
            </a:lvl7pPr>
            <a:lvl8pPr marL="2647051" indent="0">
              <a:buNone/>
              <a:defRPr sz="1323" b="1"/>
            </a:lvl8pPr>
            <a:lvl9pPr marL="3025201" indent="0">
              <a:buNone/>
              <a:defRPr sz="132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8693" y="3904322"/>
            <a:ext cx="3215196" cy="574266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5161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40788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1248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5196" y="1538968"/>
            <a:ext cx="3828693" cy="7595861"/>
          </a:xfrm>
        </p:spPr>
        <p:txBody>
          <a:bodyPr/>
          <a:lstStyle>
            <a:lvl1pPr>
              <a:defRPr sz="2647"/>
            </a:lvl1pPr>
            <a:lvl2pPr>
              <a:defRPr sz="2316"/>
            </a:lvl2pPr>
            <a:lvl3pPr>
              <a:defRPr sz="1985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21946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931" y="712576"/>
            <a:ext cx="2439216" cy="2494016"/>
          </a:xfrm>
        </p:spPr>
        <p:txBody>
          <a:bodyPr anchor="b"/>
          <a:lstStyle>
            <a:lvl1pPr>
              <a:defRPr sz="264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5196" y="1538968"/>
            <a:ext cx="3828693" cy="7595861"/>
          </a:xfrm>
        </p:spPr>
        <p:txBody>
          <a:bodyPr anchor="t"/>
          <a:lstStyle>
            <a:lvl1pPr marL="0" indent="0">
              <a:buNone/>
              <a:defRPr sz="2647"/>
            </a:lvl1pPr>
            <a:lvl2pPr marL="378150" indent="0">
              <a:buNone/>
              <a:defRPr sz="2316"/>
            </a:lvl2pPr>
            <a:lvl3pPr marL="756300" indent="0">
              <a:buNone/>
              <a:defRPr sz="1985"/>
            </a:lvl3pPr>
            <a:lvl4pPr marL="1134450" indent="0">
              <a:buNone/>
              <a:defRPr sz="1654"/>
            </a:lvl4pPr>
            <a:lvl5pPr marL="1512600" indent="0">
              <a:buNone/>
              <a:defRPr sz="1654"/>
            </a:lvl5pPr>
            <a:lvl6pPr marL="1890751" indent="0">
              <a:buNone/>
              <a:defRPr sz="1654"/>
            </a:lvl6pPr>
            <a:lvl7pPr marL="2268901" indent="0">
              <a:buNone/>
              <a:defRPr sz="1654"/>
            </a:lvl7pPr>
            <a:lvl8pPr marL="2647051" indent="0">
              <a:buNone/>
              <a:defRPr sz="1654"/>
            </a:lvl8pPr>
            <a:lvl9pPr marL="3025201" indent="0">
              <a:buNone/>
              <a:defRPr sz="165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931" y="3206592"/>
            <a:ext cx="2439216" cy="5940607"/>
          </a:xfrm>
        </p:spPr>
        <p:txBody>
          <a:bodyPr/>
          <a:lstStyle>
            <a:lvl1pPr marL="0" indent="0">
              <a:buNone/>
              <a:defRPr sz="1323"/>
            </a:lvl1pPr>
            <a:lvl2pPr marL="378150" indent="0">
              <a:buNone/>
              <a:defRPr sz="1158"/>
            </a:lvl2pPr>
            <a:lvl3pPr marL="756300" indent="0">
              <a:buNone/>
              <a:defRPr sz="993"/>
            </a:lvl3pPr>
            <a:lvl4pPr marL="1134450" indent="0">
              <a:buNone/>
              <a:defRPr sz="827"/>
            </a:lvl4pPr>
            <a:lvl5pPr marL="1512600" indent="0">
              <a:buNone/>
              <a:defRPr sz="827"/>
            </a:lvl5pPr>
            <a:lvl6pPr marL="1890751" indent="0">
              <a:buNone/>
              <a:defRPr sz="827"/>
            </a:lvl6pPr>
            <a:lvl7pPr marL="2268901" indent="0">
              <a:buNone/>
              <a:defRPr sz="827"/>
            </a:lvl7pPr>
            <a:lvl8pPr marL="2647051" indent="0">
              <a:buNone/>
              <a:defRPr sz="827"/>
            </a:lvl8pPr>
            <a:lvl9pPr marL="3025201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6628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946" y="569073"/>
            <a:ext cx="6522958" cy="20659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946" y="2845355"/>
            <a:ext cx="6522958" cy="67818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946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2532B-E30F-0D4C-AE03-D24A018867B8}" type="datetimeFigureOut">
              <a:rPr lang="th-TH" smtClean="0"/>
              <a:t>18/01/67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5194" y="9906786"/>
            <a:ext cx="2552462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41263" y="9906786"/>
            <a:ext cx="1701641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D1559-FC9F-C545-A6DA-43243BF397ED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28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56300" rtl="0" eaLnBrk="1" latinLnBrk="0" hangingPunct="1">
        <a:lnSpc>
          <a:spcPct val="90000"/>
        </a:lnSpc>
        <a:spcBef>
          <a:spcPct val="0"/>
        </a:spcBef>
        <a:buNone/>
        <a:defRPr sz="363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75" indent="-189075" algn="l" defTabSz="75630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6" kern="1200">
          <a:solidFill>
            <a:schemeClr val="tx1"/>
          </a:solidFill>
          <a:latin typeface="+mn-lt"/>
          <a:ea typeface="+mn-ea"/>
          <a:cs typeface="+mn-cs"/>
        </a:defRPr>
      </a:lvl1pPr>
      <a:lvl2pPr marL="5672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537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525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7016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20798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4579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83612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214276" indent="-189075" algn="l" defTabSz="756300" rtl="0" eaLnBrk="1" latinLnBrk="0" hangingPunct="1">
        <a:lnSpc>
          <a:spcPct val="90000"/>
        </a:lnSpc>
        <a:spcBef>
          <a:spcPts val="414"/>
        </a:spcBef>
        <a:buFont typeface="Arial" panose="020B0604020202020204" pitchFamily="34" charset="0"/>
        <a:buChar char="•"/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1pPr>
      <a:lvl2pPr marL="3781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2pPr>
      <a:lvl3pPr marL="7563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3pPr>
      <a:lvl4pPr marL="113445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4pPr>
      <a:lvl5pPr marL="1512600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5pPr>
      <a:lvl6pPr marL="18907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6pPr>
      <a:lvl7pPr marL="22689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7pPr>
      <a:lvl8pPr marL="264705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8pPr>
      <a:lvl9pPr marL="3025201" algn="l" defTabSz="756300" rtl="0" eaLnBrk="1" latinLnBrk="0" hangingPunct="1">
        <a:defRPr sz="14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33" Type="http://schemas.openxmlformats.org/officeDocument/2006/relationships/image" Target="../media/image32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32" Type="http://schemas.openxmlformats.org/officeDocument/2006/relationships/image" Target="../media/image31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30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Relationship Id="rId30" Type="http://schemas.openxmlformats.org/officeDocument/2006/relationships/image" Target="../media/image29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รูปภาพ 59">
            <a:extLst>
              <a:ext uri="{FF2B5EF4-FFF2-40B4-BE49-F238E27FC236}">
                <a16:creationId xmlns:a16="http://schemas.microsoft.com/office/drawing/2014/main" id="{3354B020-6057-4962-99FB-7CF226625A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" y="0"/>
            <a:ext cx="7561594" cy="10688638"/>
          </a:xfrm>
          <a:prstGeom prst="rect">
            <a:avLst/>
          </a:prstGeom>
        </p:spPr>
      </p:pic>
      <p:pic>
        <p:nvPicPr>
          <p:cNvPr id="58" name="รูปภาพ 57">
            <a:extLst>
              <a:ext uri="{FF2B5EF4-FFF2-40B4-BE49-F238E27FC236}">
                <a16:creationId xmlns:a16="http://schemas.microsoft.com/office/drawing/2014/main" id="{99D78928-DF96-4CBE-BD12-9E275C63F1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42" y="4058911"/>
            <a:ext cx="7562850" cy="5468663"/>
          </a:xfrm>
          <a:prstGeom prst="rect">
            <a:avLst/>
          </a:prstGeom>
        </p:spPr>
      </p:pic>
      <p:pic>
        <p:nvPicPr>
          <p:cNvPr id="56" name="รูปภาพ 55">
            <a:extLst>
              <a:ext uri="{FF2B5EF4-FFF2-40B4-BE49-F238E27FC236}">
                <a16:creationId xmlns:a16="http://schemas.microsoft.com/office/drawing/2014/main" id="{882DE0DF-30CB-4356-B2BD-0691FA33AF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26" y="101112"/>
            <a:ext cx="4617418" cy="10688638"/>
          </a:xfrm>
          <a:prstGeom prst="rect">
            <a:avLst/>
          </a:prstGeom>
        </p:spPr>
      </p:pic>
      <p:pic>
        <p:nvPicPr>
          <p:cNvPr id="50" name="รูปภาพ 49">
            <a:extLst>
              <a:ext uri="{FF2B5EF4-FFF2-40B4-BE49-F238E27FC236}">
                <a16:creationId xmlns:a16="http://schemas.microsoft.com/office/drawing/2014/main" id="{16FE6569-4CDB-4376-9343-053662520F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6930" y="7983748"/>
            <a:ext cx="3653264" cy="428625"/>
          </a:xfrm>
          <a:prstGeom prst="rect">
            <a:avLst/>
          </a:prstGeom>
        </p:spPr>
      </p:pic>
      <p:pic>
        <p:nvPicPr>
          <p:cNvPr id="52" name="รูปภาพ 51">
            <a:extLst>
              <a:ext uri="{FF2B5EF4-FFF2-40B4-BE49-F238E27FC236}">
                <a16:creationId xmlns:a16="http://schemas.microsoft.com/office/drawing/2014/main" id="{435E8EEF-78F2-476C-B57F-46D266278B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4075" y="4009864"/>
            <a:ext cx="3666119" cy="428625"/>
          </a:xfrm>
          <a:prstGeom prst="rect">
            <a:avLst/>
          </a:prstGeom>
        </p:spPr>
      </p:pic>
      <p:pic>
        <p:nvPicPr>
          <p:cNvPr id="54" name="รูปภาพ 53">
            <a:extLst>
              <a:ext uri="{FF2B5EF4-FFF2-40B4-BE49-F238E27FC236}">
                <a16:creationId xmlns:a16="http://schemas.microsoft.com/office/drawing/2014/main" id="{78471316-3515-4302-85F1-4FC900D5E28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2796" y="2206455"/>
            <a:ext cx="3666119" cy="428625"/>
          </a:xfrm>
          <a:prstGeom prst="rect">
            <a:avLst/>
          </a:prstGeom>
        </p:spPr>
      </p:pic>
      <p:pic>
        <p:nvPicPr>
          <p:cNvPr id="48" name="รูปภาพ 47">
            <a:extLst>
              <a:ext uri="{FF2B5EF4-FFF2-40B4-BE49-F238E27FC236}">
                <a16:creationId xmlns:a16="http://schemas.microsoft.com/office/drawing/2014/main" id="{FD148712-9F62-4E74-9AB4-378A1FC172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075" y="6301023"/>
            <a:ext cx="3653264" cy="542925"/>
          </a:xfrm>
          <a:prstGeom prst="rect">
            <a:avLst/>
          </a:prstGeom>
        </p:spPr>
      </p:pic>
      <p:pic>
        <p:nvPicPr>
          <p:cNvPr id="44" name="รูปภาพ 43">
            <a:extLst>
              <a:ext uri="{FF2B5EF4-FFF2-40B4-BE49-F238E27FC236}">
                <a16:creationId xmlns:a16="http://schemas.microsoft.com/office/drawing/2014/main" id="{C9CF2F13-9F1C-48EC-9B6C-829324A8C3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82619" y="3886993"/>
            <a:ext cx="2855412" cy="428625"/>
          </a:xfrm>
          <a:prstGeom prst="rect">
            <a:avLst/>
          </a:prstGeom>
        </p:spPr>
      </p:pic>
      <p:pic>
        <p:nvPicPr>
          <p:cNvPr id="45" name="รูปภาพ 44">
            <a:extLst>
              <a:ext uri="{FF2B5EF4-FFF2-40B4-BE49-F238E27FC236}">
                <a16:creationId xmlns:a16="http://schemas.microsoft.com/office/drawing/2014/main" id="{F8C9A3FF-5E5B-4A24-BBC4-FEFDB0F3E3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57398" y="5594590"/>
            <a:ext cx="2780632" cy="428625"/>
          </a:xfrm>
          <a:prstGeom prst="rect">
            <a:avLst/>
          </a:prstGeom>
        </p:spPr>
      </p:pic>
      <p:pic>
        <p:nvPicPr>
          <p:cNvPr id="46" name="รูปภาพ 45">
            <a:extLst>
              <a:ext uri="{FF2B5EF4-FFF2-40B4-BE49-F238E27FC236}">
                <a16:creationId xmlns:a16="http://schemas.microsoft.com/office/drawing/2014/main" id="{D08CE455-F8F2-45C6-99E3-DAF9F781536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45322" y="6836091"/>
            <a:ext cx="2855412" cy="428625"/>
          </a:xfrm>
          <a:prstGeom prst="rect">
            <a:avLst/>
          </a:prstGeom>
        </p:spPr>
      </p:pic>
      <p:pic>
        <p:nvPicPr>
          <p:cNvPr id="38" name="รูปภาพ 37">
            <a:extLst>
              <a:ext uri="{FF2B5EF4-FFF2-40B4-BE49-F238E27FC236}">
                <a16:creationId xmlns:a16="http://schemas.microsoft.com/office/drawing/2014/main" id="{77F2F42C-A018-4F7F-B6F7-4CD4BD4A14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582618" y="4356679"/>
            <a:ext cx="2855412" cy="1187489"/>
          </a:xfrm>
          <a:prstGeom prst="rect">
            <a:avLst/>
          </a:prstGeom>
        </p:spPr>
      </p:pic>
      <p:pic>
        <p:nvPicPr>
          <p:cNvPr id="40" name="รูปภาพ 39">
            <a:extLst>
              <a:ext uri="{FF2B5EF4-FFF2-40B4-BE49-F238E27FC236}">
                <a16:creationId xmlns:a16="http://schemas.microsoft.com/office/drawing/2014/main" id="{C54A8554-ADC4-4A41-A968-1F6607330A2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609790" y="6073638"/>
            <a:ext cx="2855413" cy="698383"/>
          </a:xfrm>
          <a:prstGeom prst="rect">
            <a:avLst/>
          </a:prstGeom>
        </p:spPr>
      </p:pic>
      <p:pic>
        <p:nvPicPr>
          <p:cNvPr id="42" name="รูปภาพ 41">
            <a:extLst>
              <a:ext uri="{FF2B5EF4-FFF2-40B4-BE49-F238E27FC236}">
                <a16:creationId xmlns:a16="http://schemas.microsoft.com/office/drawing/2014/main" id="{CFB70739-F399-4583-96AE-C3411A38530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524424" y="7268902"/>
            <a:ext cx="2940779" cy="744620"/>
          </a:xfrm>
          <a:prstGeom prst="rect">
            <a:avLst/>
          </a:prstGeom>
        </p:spPr>
      </p:pic>
      <p:pic>
        <p:nvPicPr>
          <p:cNvPr id="13" name="รูปภาพ 12">
            <a:extLst>
              <a:ext uri="{FF2B5EF4-FFF2-40B4-BE49-F238E27FC236}">
                <a16:creationId xmlns:a16="http://schemas.microsoft.com/office/drawing/2014/main" id="{39D87DB5-A1A8-45F7-9DF7-899FCC41A5A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0" y="352863"/>
            <a:ext cx="4312693" cy="1000125"/>
          </a:xfrm>
          <a:prstGeom prst="rect">
            <a:avLst/>
          </a:prstGeom>
        </p:spPr>
      </p:pic>
      <p:pic>
        <p:nvPicPr>
          <p:cNvPr id="5" name="รูปภาพ 4">
            <a:extLst>
              <a:ext uri="{FF2B5EF4-FFF2-40B4-BE49-F238E27FC236}">
                <a16:creationId xmlns:a16="http://schemas.microsoft.com/office/drawing/2014/main" id="{CA242621-94B1-4C7B-9FDD-D2D77E5CE8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5938" y="492895"/>
            <a:ext cx="676275" cy="695325"/>
          </a:xfrm>
          <a:prstGeom prst="rect">
            <a:avLst/>
          </a:prstGeom>
        </p:spPr>
      </p:pic>
      <p:pic>
        <p:nvPicPr>
          <p:cNvPr id="7" name="รูปภาพ 6">
            <a:extLst>
              <a:ext uri="{FF2B5EF4-FFF2-40B4-BE49-F238E27FC236}">
                <a16:creationId xmlns:a16="http://schemas.microsoft.com/office/drawing/2014/main" id="{F62EF789-12CB-447F-8782-72C26125BE0C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1201868"/>
            <a:ext cx="771525" cy="342900"/>
          </a:xfrm>
          <a:prstGeom prst="rect">
            <a:avLst/>
          </a:prstGeom>
        </p:spPr>
      </p:pic>
      <p:pic>
        <p:nvPicPr>
          <p:cNvPr id="9" name="รูปภาพ 8">
            <a:extLst>
              <a:ext uri="{FF2B5EF4-FFF2-40B4-BE49-F238E27FC236}">
                <a16:creationId xmlns:a16="http://schemas.microsoft.com/office/drawing/2014/main" id="{297A9AA0-434A-4837-ABE8-44AE11F91BF4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1392368"/>
            <a:ext cx="590550" cy="504825"/>
          </a:xfrm>
          <a:prstGeom prst="rect">
            <a:avLst/>
          </a:prstGeom>
        </p:spPr>
      </p:pic>
      <p:pic>
        <p:nvPicPr>
          <p:cNvPr id="11" name="รูปภาพ 10">
            <a:extLst>
              <a:ext uri="{FF2B5EF4-FFF2-40B4-BE49-F238E27FC236}">
                <a16:creationId xmlns:a16="http://schemas.microsoft.com/office/drawing/2014/main" id="{C7432BC5-69BF-4341-9D64-587DD082C2B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077339" y="289672"/>
            <a:ext cx="619125" cy="619125"/>
          </a:xfrm>
          <a:prstGeom prst="rect">
            <a:avLst/>
          </a:prstGeom>
        </p:spPr>
      </p:pic>
      <p:pic>
        <p:nvPicPr>
          <p:cNvPr id="19" name="รูปภาพ 18">
            <a:extLst>
              <a:ext uri="{FF2B5EF4-FFF2-40B4-BE49-F238E27FC236}">
                <a16:creationId xmlns:a16="http://schemas.microsoft.com/office/drawing/2014/main" id="{A40727F3-56DD-439C-AF93-011BF1AE7DF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4816145" y="211268"/>
            <a:ext cx="2477801" cy="2504636"/>
          </a:xfrm>
          <a:prstGeom prst="rect">
            <a:avLst/>
          </a:prstGeom>
        </p:spPr>
      </p:pic>
      <p:pic>
        <p:nvPicPr>
          <p:cNvPr id="21" name="รูปภาพ 20">
            <a:extLst>
              <a:ext uri="{FF2B5EF4-FFF2-40B4-BE49-F238E27FC236}">
                <a16:creationId xmlns:a16="http://schemas.microsoft.com/office/drawing/2014/main" id="{4EE2390A-15D7-4BF2-8FA5-4572D6E32D6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93162" y="2042271"/>
            <a:ext cx="676275" cy="695325"/>
          </a:xfrm>
          <a:prstGeom prst="rect">
            <a:avLst/>
          </a:prstGeom>
        </p:spPr>
      </p:pic>
      <p:pic>
        <p:nvPicPr>
          <p:cNvPr id="22" name="รูปภาพ 21">
            <a:extLst>
              <a:ext uri="{FF2B5EF4-FFF2-40B4-BE49-F238E27FC236}">
                <a16:creationId xmlns:a16="http://schemas.microsoft.com/office/drawing/2014/main" id="{48B6C2A6-4DF6-42AF-A09B-527EA0137A3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93162" y="3886993"/>
            <a:ext cx="676275" cy="695325"/>
          </a:xfrm>
          <a:prstGeom prst="rect">
            <a:avLst/>
          </a:prstGeom>
        </p:spPr>
      </p:pic>
      <p:pic>
        <p:nvPicPr>
          <p:cNvPr id="23" name="รูปภาพ 22">
            <a:extLst>
              <a:ext uri="{FF2B5EF4-FFF2-40B4-BE49-F238E27FC236}">
                <a16:creationId xmlns:a16="http://schemas.microsoft.com/office/drawing/2014/main" id="{29EF2EA2-DB51-4F0D-954F-36EEDAC369C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93161" y="6234408"/>
            <a:ext cx="676275" cy="695325"/>
          </a:xfrm>
          <a:prstGeom prst="rect">
            <a:avLst/>
          </a:prstGeom>
        </p:spPr>
      </p:pic>
      <p:pic>
        <p:nvPicPr>
          <p:cNvPr id="24" name="รูปภาพ 23">
            <a:extLst>
              <a:ext uri="{FF2B5EF4-FFF2-40B4-BE49-F238E27FC236}">
                <a16:creationId xmlns:a16="http://schemas.microsoft.com/office/drawing/2014/main" id="{BC219F0E-2E7F-4883-ACF6-8149F3D370DC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293160" y="7850399"/>
            <a:ext cx="676275" cy="695325"/>
          </a:xfrm>
          <a:prstGeom prst="rect">
            <a:avLst/>
          </a:prstGeom>
        </p:spPr>
      </p:pic>
      <p:pic>
        <p:nvPicPr>
          <p:cNvPr id="26" name="รูปภาพ 25">
            <a:extLst>
              <a:ext uri="{FF2B5EF4-FFF2-40B4-BE49-F238E27FC236}">
                <a16:creationId xmlns:a16="http://schemas.microsoft.com/office/drawing/2014/main" id="{877A568A-ECDB-4ADE-9D77-B665078FCA3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-3342" y="9767757"/>
            <a:ext cx="1272584" cy="419100"/>
          </a:xfrm>
          <a:prstGeom prst="rect">
            <a:avLst/>
          </a:prstGeom>
        </p:spPr>
      </p:pic>
      <p:pic>
        <p:nvPicPr>
          <p:cNvPr id="28" name="รูปภาพ 27">
            <a:extLst>
              <a:ext uri="{FF2B5EF4-FFF2-40B4-BE49-F238E27FC236}">
                <a16:creationId xmlns:a16="http://schemas.microsoft.com/office/drawing/2014/main" id="{ABB914BB-FF1D-4FD2-B3E9-B0F01BC9F81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-3342" y="10050664"/>
            <a:ext cx="752475" cy="542925"/>
          </a:xfrm>
          <a:prstGeom prst="rect">
            <a:avLst/>
          </a:prstGeom>
        </p:spPr>
      </p:pic>
      <p:pic>
        <p:nvPicPr>
          <p:cNvPr id="30" name="รูปภาพ 29">
            <a:extLst>
              <a:ext uri="{FF2B5EF4-FFF2-40B4-BE49-F238E27FC236}">
                <a16:creationId xmlns:a16="http://schemas.microsoft.com/office/drawing/2014/main" id="{F4A35F0E-C5BC-483F-9FA1-56CC3150541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545322" y="3847233"/>
            <a:ext cx="514350" cy="609600"/>
          </a:xfrm>
          <a:prstGeom prst="rect">
            <a:avLst/>
          </a:prstGeom>
        </p:spPr>
      </p:pic>
      <p:pic>
        <p:nvPicPr>
          <p:cNvPr id="31" name="รูปภาพ 30">
            <a:extLst>
              <a:ext uri="{FF2B5EF4-FFF2-40B4-BE49-F238E27FC236}">
                <a16:creationId xmlns:a16="http://schemas.microsoft.com/office/drawing/2014/main" id="{04B3DCC5-3DC9-4687-ABCB-523A54C26130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609913" y="5557816"/>
            <a:ext cx="514350" cy="609600"/>
          </a:xfrm>
          <a:prstGeom prst="rect">
            <a:avLst/>
          </a:prstGeom>
        </p:spPr>
      </p:pic>
      <p:pic>
        <p:nvPicPr>
          <p:cNvPr id="32" name="รูปภาพ 31">
            <a:extLst>
              <a:ext uri="{FF2B5EF4-FFF2-40B4-BE49-F238E27FC236}">
                <a16:creationId xmlns:a16="http://schemas.microsoft.com/office/drawing/2014/main" id="{38A7E27C-DAE1-4A53-8E3C-AE642F69C6A9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451492" y="6785669"/>
            <a:ext cx="514350" cy="609600"/>
          </a:xfrm>
          <a:prstGeom prst="rect">
            <a:avLst/>
          </a:prstGeom>
        </p:spPr>
      </p:pic>
      <p:pic>
        <p:nvPicPr>
          <p:cNvPr id="34" name="รูปภาพ 33">
            <a:extLst>
              <a:ext uri="{FF2B5EF4-FFF2-40B4-BE49-F238E27FC236}">
                <a16:creationId xmlns:a16="http://schemas.microsoft.com/office/drawing/2014/main" id="{306A43CC-7375-4CF1-86FD-BF45996B8FF0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4390838" y="8185419"/>
            <a:ext cx="1466850" cy="1485900"/>
          </a:xfrm>
          <a:prstGeom prst="rect">
            <a:avLst/>
          </a:prstGeom>
        </p:spPr>
      </p:pic>
      <p:pic>
        <p:nvPicPr>
          <p:cNvPr id="36" name="รูปภาพ 35">
            <a:extLst>
              <a:ext uri="{FF2B5EF4-FFF2-40B4-BE49-F238E27FC236}">
                <a16:creationId xmlns:a16="http://schemas.microsoft.com/office/drawing/2014/main" id="{3ECBA2A7-4A55-4D97-AA31-6FF4FD46C5BC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4953189" y="9683961"/>
            <a:ext cx="971550" cy="981075"/>
          </a:xfrm>
          <a:prstGeom prst="rect">
            <a:avLst/>
          </a:prstGeom>
        </p:spPr>
      </p:pic>
      <p:sp>
        <p:nvSpPr>
          <p:cNvPr id="61" name="กล่องข้อความ 60">
            <a:extLst>
              <a:ext uri="{FF2B5EF4-FFF2-40B4-BE49-F238E27FC236}">
                <a16:creationId xmlns:a16="http://schemas.microsoft.com/office/drawing/2014/main" id="{E0AB4E61-1FFC-42C5-A857-2557A2C8AD80}"/>
              </a:ext>
            </a:extLst>
          </p:cNvPr>
          <p:cNvSpPr txBox="1"/>
          <p:nvPr/>
        </p:nvSpPr>
        <p:spPr>
          <a:xfrm>
            <a:off x="882269" y="1430397"/>
            <a:ext cx="37804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dirty="0">
                <a:latin typeface="Mitr" panose="00000500000000000000" pitchFamily="2" charset="-34"/>
                <a:cs typeface="Mitr" panose="00000500000000000000" pitchFamily="2" charset="-34"/>
              </a:rPr>
              <a:t>วันจันทร์ ที่ 18 มกราคม 2567</a:t>
            </a:r>
          </a:p>
        </p:txBody>
      </p:sp>
      <p:sp>
        <p:nvSpPr>
          <p:cNvPr id="62" name="กล่องข้อความ 61">
            <a:extLst>
              <a:ext uri="{FF2B5EF4-FFF2-40B4-BE49-F238E27FC236}">
                <a16:creationId xmlns:a16="http://schemas.microsoft.com/office/drawing/2014/main" id="{25400D4D-9262-44F8-BE9F-7AD3BBA338B3}"/>
              </a:ext>
            </a:extLst>
          </p:cNvPr>
          <p:cNvSpPr txBox="1"/>
          <p:nvPr/>
        </p:nvSpPr>
        <p:spPr>
          <a:xfrm>
            <a:off x="593682" y="1639261"/>
            <a:ext cx="37804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dirty="0">
                <a:solidFill>
                  <a:srgbClr val="7030A0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กลุ่มสาระการเรียน</a:t>
            </a:r>
            <a:r>
              <a:rPr lang="th-TH" sz="1600" dirty="0" err="1">
                <a:solidFill>
                  <a:srgbClr val="7030A0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รู้</a:t>
            </a:r>
            <a:r>
              <a:rPr lang="th-TH" sz="1600" dirty="0">
                <a:solidFill>
                  <a:srgbClr val="7030A0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ภาษาต่างประเทศ</a:t>
            </a:r>
          </a:p>
        </p:txBody>
      </p:sp>
      <p:sp>
        <p:nvSpPr>
          <p:cNvPr id="63" name="กล่องข้อความ 62">
            <a:extLst>
              <a:ext uri="{FF2B5EF4-FFF2-40B4-BE49-F238E27FC236}">
                <a16:creationId xmlns:a16="http://schemas.microsoft.com/office/drawing/2014/main" id="{BE0153C5-2637-49D2-AE4D-E4D4020A7E6B}"/>
              </a:ext>
            </a:extLst>
          </p:cNvPr>
          <p:cNvSpPr txBox="1"/>
          <p:nvPr/>
        </p:nvSpPr>
        <p:spPr>
          <a:xfrm>
            <a:off x="1192349" y="2138652"/>
            <a:ext cx="167615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Modern No. 20" panose="02070704070505020303" pitchFamily="18" charset="0"/>
                <a:cs typeface="Mitr" panose="00000500000000000000" pitchFamily="2" charset="-34"/>
              </a:rPr>
              <a:t>Education</a:t>
            </a:r>
            <a:endParaRPr lang="th-TH" sz="2800" dirty="0">
              <a:latin typeface="Modern No. 20" panose="02070704070505020303" pitchFamily="18" charset="0"/>
              <a:cs typeface="Mitr" panose="00000500000000000000" pitchFamily="2" charset="-34"/>
            </a:endParaRPr>
          </a:p>
        </p:txBody>
      </p:sp>
      <p:sp>
        <p:nvSpPr>
          <p:cNvPr id="64" name="กล่องข้อความ 63">
            <a:extLst>
              <a:ext uri="{FF2B5EF4-FFF2-40B4-BE49-F238E27FC236}">
                <a16:creationId xmlns:a16="http://schemas.microsoft.com/office/drawing/2014/main" id="{B780EE68-55E2-45F9-857D-28001F7740ED}"/>
              </a:ext>
            </a:extLst>
          </p:cNvPr>
          <p:cNvSpPr txBox="1"/>
          <p:nvPr/>
        </p:nvSpPr>
        <p:spPr>
          <a:xfrm>
            <a:off x="361666" y="2715128"/>
            <a:ext cx="378043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dirty="0">
                <a:latin typeface="Mitr" panose="00000500000000000000" pitchFamily="2" charset="-34"/>
                <a:cs typeface="Mitr" panose="00000500000000000000" pitchFamily="2" charset="-34"/>
              </a:rPr>
              <a:t>อนุบาล –โรงเรียนเขาวงวิทยา</a:t>
            </a:r>
          </a:p>
          <a:p>
            <a:r>
              <a:rPr lang="th-TH" dirty="0">
                <a:latin typeface="Mitr" panose="00000500000000000000" pitchFamily="2" charset="-34"/>
                <a:cs typeface="Mitr" panose="00000500000000000000" pitchFamily="2" charset="-34"/>
              </a:rPr>
              <a:t>ประถมศึกษา –โรงเรียนเขาวงวิทยา</a:t>
            </a:r>
          </a:p>
          <a:p>
            <a:r>
              <a:rPr lang="th-TH" dirty="0">
                <a:latin typeface="Mitr" panose="00000500000000000000" pitchFamily="2" charset="-34"/>
                <a:cs typeface="Mitr" panose="00000500000000000000" pitchFamily="2" charset="-34"/>
              </a:rPr>
              <a:t>มัธยมตอนต้น –โรงเรียนบัวขาว</a:t>
            </a:r>
          </a:p>
          <a:p>
            <a:r>
              <a:rPr lang="th-TH" dirty="0">
                <a:latin typeface="Mitr" panose="00000500000000000000" pitchFamily="2" charset="-34"/>
                <a:cs typeface="Mitr" panose="00000500000000000000" pitchFamily="2" charset="-34"/>
              </a:rPr>
              <a:t>มัธยมตอนปลาย -โรงเรียนบัวขาว</a:t>
            </a:r>
          </a:p>
          <a:p>
            <a:endParaRPr lang="th-TH" dirty="0">
              <a:latin typeface="Mitr" panose="00000500000000000000" pitchFamily="2" charset="-34"/>
              <a:cs typeface="Mitr" panose="00000500000000000000" pitchFamily="2" charset="-34"/>
            </a:endParaRPr>
          </a:p>
        </p:txBody>
      </p:sp>
      <p:sp>
        <p:nvSpPr>
          <p:cNvPr id="65" name="กล่องข้อความ 64">
            <a:extLst>
              <a:ext uri="{FF2B5EF4-FFF2-40B4-BE49-F238E27FC236}">
                <a16:creationId xmlns:a16="http://schemas.microsoft.com/office/drawing/2014/main" id="{5DAC3F94-AFBB-4B65-9710-5FC9BF46E185}"/>
              </a:ext>
            </a:extLst>
          </p:cNvPr>
          <p:cNvSpPr txBox="1"/>
          <p:nvPr/>
        </p:nvSpPr>
        <p:spPr>
          <a:xfrm>
            <a:off x="498146" y="4090487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สื่อ-อุปกรณ์ ที่ใช้ในการเรียนการสอน</a:t>
            </a:r>
          </a:p>
        </p:txBody>
      </p:sp>
      <p:sp>
        <p:nvSpPr>
          <p:cNvPr id="66" name="กล่องข้อความ 65">
            <a:extLst>
              <a:ext uri="{FF2B5EF4-FFF2-40B4-BE49-F238E27FC236}">
                <a16:creationId xmlns:a16="http://schemas.microsoft.com/office/drawing/2014/main" id="{C1E649C1-D18A-4B30-9A6F-7C8E7A86C130}"/>
              </a:ext>
            </a:extLst>
          </p:cNvPr>
          <p:cNvSpPr txBox="1"/>
          <p:nvPr/>
        </p:nvSpPr>
        <p:spPr>
          <a:xfrm>
            <a:off x="348018" y="4606696"/>
            <a:ext cx="378043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Mitr" panose="00000500000000000000" pitchFamily="2" charset="-34"/>
                <a:cs typeface="Mitr" panose="00000500000000000000" pitchFamily="2" charset="-34"/>
              </a:rPr>
              <a:t>Twitter/</a:t>
            </a:r>
            <a:r>
              <a:rPr lang="en-US" sz="1400" dirty="0" err="1">
                <a:latin typeface="Mitr" panose="00000500000000000000" pitchFamily="2" charset="-34"/>
                <a:cs typeface="Mitr" panose="00000500000000000000" pitchFamily="2" charset="-34"/>
              </a:rPr>
              <a:t>pppiiisos</a:t>
            </a:r>
            <a:endParaRPr lang="en-US" sz="1400" dirty="0">
              <a:latin typeface="Mitr" panose="00000500000000000000" pitchFamily="2" charset="-34"/>
              <a:cs typeface="Mitr" panose="00000500000000000000" pitchFamily="2" charset="-34"/>
            </a:endParaRPr>
          </a:p>
          <a:p>
            <a:r>
              <a:rPr lang="en-US" sz="1400" dirty="0">
                <a:latin typeface="Mitr" panose="00000500000000000000" pitchFamily="2" charset="-34"/>
                <a:cs typeface="Mitr" panose="00000500000000000000" pitchFamily="2" charset="-34"/>
              </a:rPr>
              <a:t>Facebook/</a:t>
            </a:r>
            <a:r>
              <a:rPr lang="en-US" sz="1400" dirty="0" err="1">
                <a:latin typeface="Mitr" panose="00000500000000000000" pitchFamily="2" charset="-34"/>
                <a:cs typeface="Mitr" panose="00000500000000000000" pitchFamily="2" charset="-34"/>
              </a:rPr>
              <a:t>pppiisos</a:t>
            </a:r>
            <a:endParaRPr lang="en-US" sz="1400" dirty="0">
              <a:latin typeface="Mitr" panose="00000500000000000000" pitchFamily="2" charset="-34"/>
              <a:cs typeface="Mitr" panose="00000500000000000000" pitchFamily="2" charset="-34"/>
            </a:endParaRPr>
          </a:p>
          <a:p>
            <a:r>
              <a:rPr lang="en-US" sz="1400" dirty="0">
                <a:latin typeface="Mitr" panose="00000500000000000000" pitchFamily="2" charset="-34"/>
                <a:cs typeface="Mitr" panose="00000500000000000000" pitchFamily="2" charset="-34"/>
              </a:rPr>
              <a:t>Discord/</a:t>
            </a:r>
            <a:r>
              <a:rPr lang="en-US" sz="1400" dirty="0" err="1">
                <a:latin typeface="Mitr" panose="00000500000000000000" pitchFamily="2" charset="-34"/>
                <a:cs typeface="Mitr" panose="00000500000000000000" pitchFamily="2" charset="-34"/>
              </a:rPr>
              <a:t>pppiiisos</a:t>
            </a:r>
            <a:endParaRPr lang="th-TH" sz="1400" dirty="0">
              <a:latin typeface="Mitr" panose="00000500000000000000" pitchFamily="2" charset="-34"/>
              <a:cs typeface="Mitr" panose="00000500000000000000" pitchFamily="2" charset="-34"/>
            </a:endParaRPr>
          </a:p>
        </p:txBody>
      </p:sp>
      <p:sp>
        <p:nvSpPr>
          <p:cNvPr id="67" name="กล่องข้อความ 66">
            <a:extLst>
              <a:ext uri="{FF2B5EF4-FFF2-40B4-BE49-F238E27FC236}">
                <a16:creationId xmlns:a16="http://schemas.microsoft.com/office/drawing/2014/main" id="{8DBD1155-B8E0-4A6B-85D3-C6D7A9D07D5E}"/>
              </a:ext>
            </a:extLst>
          </p:cNvPr>
          <p:cNvSpPr txBox="1"/>
          <p:nvPr/>
        </p:nvSpPr>
        <p:spPr>
          <a:xfrm>
            <a:off x="659924" y="6327123"/>
            <a:ext cx="258625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ปัญหา-อุปสรรค-แนวทางแก้ไขในการจัดการเรียน</a:t>
            </a:r>
          </a:p>
        </p:txBody>
      </p:sp>
      <p:sp>
        <p:nvSpPr>
          <p:cNvPr id="68" name="กล่องข้อความ 67">
            <a:extLst>
              <a:ext uri="{FF2B5EF4-FFF2-40B4-BE49-F238E27FC236}">
                <a16:creationId xmlns:a16="http://schemas.microsoft.com/office/drawing/2014/main" id="{08D37195-1084-467B-9B09-3B20615B3155}"/>
              </a:ext>
            </a:extLst>
          </p:cNvPr>
          <p:cNvSpPr txBox="1"/>
          <p:nvPr/>
        </p:nvSpPr>
        <p:spPr>
          <a:xfrm>
            <a:off x="368489" y="6917168"/>
            <a:ext cx="3780430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ความเสถียรของความคิด</a:t>
            </a:r>
          </a:p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สิ่งแวดล้อมรอบข้างทำให้ยังขาดสมาธิ</a:t>
            </a:r>
          </a:p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กระตุ้นความสนใจ</a:t>
            </a:r>
          </a:p>
        </p:txBody>
      </p:sp>
      <p:sp>
        <p:nvSpPr>
          <p:cNvPr id="69" name="กล่องข้อความ 68">
            <a:extLst>
              <a:ext uri="{FF2B5EF4-FFF2-40B4-BE49-F238E27FC236}">
                <a16:creationId xmlns:a16="http://schemas.microsoft.com/office/drawing/2014/main" id="{B6FFE47F-5B81-4C00-8F1F-30C24147854E}"/>
              </a:ext>
            </a:extLst>
          </p:cNvPr>
          <p:cNvSpPr txBox="1"/>
          <p:nvPr/>
        </p:nvSpPr>
        <p:spPr>
          <a:xfrm>
            <a:off x="484498" y="8053340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ภาพกิจกรรมการจัดการเรียนการสอน</a:t>
            </a:r>
          </a:p>
        </p:txBody>
      </p:sp>
      <p:sp>
        <p:nvSpPr>
          <p:cNvPr id="70" name="กล่องข้อความ 69">
            <a:extLst>
              <a:ext uri="{FF2B5EF4-FFF2-40B4-BE49-F238E27FC236}">
                <a16:creationId xmlns:a16="http://schemas.microsoft.com/office/drawing/2014/main" id="{D4049AF5-46FC-4002-89E0-350B4EFEB188}"/>
              </a:ext>
            </a:extLst>
          </p:cNvPr>
          <p:cNvSpPr txBox="1"/>
          <p:nvPr/>
        </p:nvSpPr>
        <p:spPr>
          <a:xfrm>
            <a:off x="4183040" y="2596454"/>
            <a:ext cx="378043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th-TH" sz="1600" dirty="0">
              <a:solidFill>
                <a:schemeClr val="bg1"/>
              </a:solidFill>
              <a:latin typeface="Mitr" panose="00000500000000000000" pitchFamily="2" charset="-34"/>
              <a:cs typeface="Mitr" panose="00000500000000000000" pitchFamily="2" charset="-34"/>
            </a:endParaRPr>
          </a:p>
        </p:txBody>
      </p:sp>
      <p:sp>
        <p:nvSpPr>
          <p:cNvPr id="71" name="กล่องข้อความ 70">
            <a:extLst>
              <a:ext uri="{FF2B5EF4-FFF2-40B4-BE49-F238E27FC236}">
                <a16:creationId xmlns:a16="http://schemas.microsoft.com/office/drawing/2014/main" id="{895DE68C-7E81-4C3E-8F72-15ED5CB61B71}"/>
              </a:ext>
            </a:extLst>
          </p:cNvPr>
          <p:cNvSpPr txBox="1"/>
          <p:nvPr/>
        </p:nvSpPr>
        <p:spPr>
          <a:xfrm>
            <a:off x="5015554" y="3970011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Mitr" panose="00000500000000000000" pitchFamily="2" charset="-34"/>
                <a:cs typeface="Mitr" panose="00000500000000000000" pitchFamily="2" charset="-34"/>
              </a:rPr>
              <a:t>Common</a:t>
            </a:r>
            <a:endParaRPr lang="th-TH" sz="1400" dirty="0">
              <a:latin typeface="Mitr" panose="00000500000000000000" pitchFamily="2" charset="-34"/>
              <a:cs typeface="Mitr" panose="00000500000000000000" pitchFamily="2" charset="-34"/>
            </a:endParaRPr>
          </a:p>
        </p:txBody>
      </p:sp>
      <p:sp>
        <p:nvSpPr>
          <p:cNvPr id="72" name="กล่องข้อความ 71">
            <a:extLst>
              <a:ext uri="{FF2B5EF4-FFF2-40B4-BE49-F238E27FC236}">
                <a16:creationId xmlns:a16="http://schemas.microsoft.com/office/drawing/2014/main" id="{F03F7A91-2A00-41FE-8950-6B6F11C9F587}"/>
              </a:ext>
            </a:extLst>
          </p:cNvPr>
          <p:cNvSpPr txBox="1"/>
          <p:nvPr/>
        </p:nvSpPr>
        <p:spPr>
          <a:xfrm>
            <a:off x="4744587" y="4471679"/>
            <a:ext cx="37804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วรพล ญาติปราโมทย์</a:t>
            </a:r>
          </a:p>
          <a:p>
            <a:r>
              <a:rPr lang="th-TH" sz="14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พีท 15 4 กุมภาพันธ์ 2551</a:t>
            </a:r>
          </a:p>
        </p:txBody>
      </p:sp>
      <p:sp>
        <p:nvSpPr>
          <p:cNvPr id="73" name="กล่องข้อความ 72">
            <a:extLst>
              <a:ext uri="{FF2B5EF4-FFF2-40B4-BE49-F238E27FC236}">
                <a16:creationId xmlns:a16="http://schemas.microsoft.com/office/drawing/2014/main" id="{33937B8C-FC9C-4858-85BD-243EABB8C4C5}"/>
              </a:ext>
            </a:extLst>
          </p:cNvPr>
          <p:cNvSpPr txBox="1"/>
          <p:nvPr/>
        </p:nvSpPr>
        <p:spPr>
          <a:xfrm>
            <a:off x="5124733" y="5691396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Mitr" panose="00000500000000000000" pitchFamily="2" charset="-34"/>
                <a:cs typeface="Mitr" panose="00000500000000000000" pitchFamily="2" charset="-34"/>
              </a:rPr>
              <a:t>Address</a:t>
            </a:r>
            <a:endParaRPr lang="th-TH" sz="1400" dirty="0">
              <a:latin typeface="Mitr" panose="00000500000000000000" pitchFamily="2" charset="-34"/>
              <a:cs typeface="Mitr" panose="00000500000000000000" pitchFamily="2" charset="-34"/>
            </a:endParaRPr>
          </a:p>
        </p:txBody>
      </p:sp>
      <p:sp>
        <p:nvSpPr>
          <p:cNvPr id="74" name="กล่องข้อความ 73">
            <a:extLst>
              <a:ext uri="{FF2B5EF4-FFF2-40B4-BE49-F238E27FC236}">
                <a16:creationId xmlns:a16="http://schemas.microsoft.com/office/drawing/2014/main" id="{08ACA07D-C45A-4BC3-96D3-410E5477F7A6}"/>
              </a:ext>
            </a:extLst>
          </p:cNvPr>
          <p:cNvSpPr txBox="1"/>
          <p:nvPr/>
        </p:nvSpPr>
        <p:spPr>
          <a:xfrm>
            <a:off x="5206621" y="6132764"/>
            <a:ext cx="20193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88 หมู่ 6 ต.กุดปลาค้าว อ.เขาวง จ.กาฬสิน</a:t>
            </a:r>
            <a:r>
              <a:rPr lang="th-TH" sz="1400" dirty="0" err="1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ธ์</a:t>
            </a:r>
            <a:endParaRPr lang="th-TH" sz="1400" dirty="0">
              <a:solidFill>
                <a:schemeClr val="bg1"/>
              </a:solidFill>
              <a:latin typeface="Mitr" panose="00000500000000000000" pitchFamily="2" charset="-34"/>
              <a:cs typeface="Mitr" panose="00000500000000000000" pitchFamily="2" charset="-34"/>
            </a:endParaRPr>
          </a:p>
        </p:txBody>
      </p:sp>
      <p:sp>
        <p:nvSpPr>
          <p:cNvPr id="75" name="กล่องข้อความ 74">
            <a:extLst>
              <a:ext uri="{FF2B5EF4-FFF2-40B4-BE49-F238E27FC236}">
                <a16:creationId xmlns:a16="http://schemas.microsoft.com/office/drawing/2014/main" id="{21EE5950-D695-42E0-9DF8-3667C94E6442}"/>
              </a:ext>
            </a:extLst>
          </p:cNvPr>
          <p:cNvSpPr txBox="1"/>
          <p:nvPr/>
        </p:nvSpPr>
        <p:spPr>
          <a:xfrm>
            <a:off x="4974717" y="6917168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Mitr" panose="00000500000000000000" pitchFamily="2" charset="-34"/>
                <a:cs typeface="Mitr" panose="00000500000000000000" pitchFamily="2" charset="-34"/>
              </a:rPr>
              <a:t>Special</a:t>
            </a:r>
            <a:endParaRPr lang="th-TH" sz="1400" dirty="0">
              <a:latin typeface="Mitr" panose="00000500000000000000" pitchFamily="2" charset="-34"/>
              <a:cs typeface="Mitr" panose="00000500000000000000" pitchFamily="2" charset="-34"/>
            </a:endParaRPr>
          </a:p>
        </p:txBody>
      </p:sp>
      <p:sp>
        <p:nvSpPr>
          <p:cNvPr id="76" name="กล่องข้อความ 75">
            <a:extLst>
              <a:ext uri="{FF2B5EF4-FFF2-40B4-BE49-F238E27FC236}">
                <a16:creationId xmlns:a16="http://schemas.microsoft.com/office/drawing/2014/main" id="{046D699B-0AA2-41B2-9535-2350BD01F294}"/>
              </a:ext>
            </a:extLst>
          </p:cNvPr>
          <p:cNvSpPr txBox="1"/>
          <p:nvPr/>
        </p:nvSpPr>
        <p:spPr>
          <a:xfrm>
            <a:off x="4816939" y="7464340"/>
            <a:ext cx="23195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600" dirty="0">
                <a:solidFill>
                  <a:schemeClr val="bg1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ชอบเขียนโค้ด เล่นเปตอง</a:t>
            </a:r>
          </a:p>
        </p:txBody>
      </p:sp>
      <p:sp>
        <p:nvSpPr>
          <p:cNvPr id="77" name="กล่องข้อความ 76">
            <a:extLst>
              <a:ext uri="{FF2B5EF4-FFF2-40B4-BE49-F238E27FC236}">
                <a16:creationId xmlns:a16="http://schemas.microsoft.com/office/drawing/2014/main" id="{AB4FC22E-2F62-40BD-9475-E5D909B162E0}"/>
              </a:ext>
            </a:extLst>
          </p:cNvPr>
          <p:cNvSpPr txBox="1"/>
          <p:nvPr/>
        </p:nvSpPr>
        <p:spPr>
          <a:xfrm>
            <a:off x="402610" y="67816"/>
            <a:ext cx="378043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h-TH" sz="1400" dirty="0">
                <a:latin typeface="Mitr" panose="00000500000000000000" pitchFamily="2" charset="-34"/>
                <a:cs typeface="Mitr" panose="00000500000000000000" pitchFamily="2" charset="-34"/>
              </a:rPr>
              <a:t>ฉบับที่ 18 เดือนมกราคม 2567</a:t>
            </a:r>
          </a:p>
        </p:txBody>
      </p:sp>
      <p:pic>
        <p:nvPicPr>
          <p:cNvPr id="78" name="รูปภาพ 77">
            <a:extLst>
              <a:ext uri="{FF2B5EF4-FFF2-40B4-BE49-F238E27FC236}">
                <a16:creationId xmlns:a16="http://schemas.microsoft.com/office/drawing/2014/main" id="{F470580F-44A0-4D93-B45A-BBD9ABD5670B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8760" y="549650"/>
            <a:ext cx="647700" cy="638175"/>
          </a:xfrm>
          <a:prstGeom prst="rect">
            <a:avLst/>
          </a:prstGeom>
        </p:spPr>
      </p:pic>
      <p:pic>
        <p:nvPicPr>
          <p:cNvPr id="79" name="รูปภาพ 78">
            <a:extLst>
              <a:ext uri="{FF2B5EF4-FFF2-40B4-BE49-F238E27FC236}">
                <a16:creationId xmlns:a16="http://schemas.microsoft.com/office/drawing/2014/main" id="{FF86B625-9AF7-4AE1-BDC7-F064164ABDB5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3402985" y="2234035"/>
            <a:ext cx="447675" cy="352425"/>
          </a:xfrm>
          <a:prstGeom prst="rect">
            <a:avLst/>
          </a:prstGeom>
        </p:spPr>
      </p:pic>
      <p:pic>
        <p:nvPicPr>
          <p:cNvPr id="80" name="รูปภาพ 79">
            <a:extLst>
              <a:ext uri="{FF2B5EF4-FFF2-40B4-BE49-F238E27FC236}">
                <a16:creationId xmlns:a16="http://schemas.microsoft.com/office/drawing/2014/main" id="{4709385F-8D9E-4346-B071-1F67DFD0BC5F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3403979" y="4017021"/>
            <a:ext cx="457200" cy="447675"/>
          </a:xfrm>
          <a:prstGeom prst="rect">
            <a:avLst/>
          </a:prstGeom>
        </p:spPr>
      </p:pic>
      <p:pic>
        <p:nvPicPr>
          <p:cNvPr id="81" name="รูปภาพ 80">
            <a:extLst>
              <a:ext uri="{FF2B5EF4-FFF2-40B4-BE49-F238E27FC236}">
                <a16:creationId xmlns:a16="http://schemas.microsoft.com/office/drawing/2014/main" id="{36529608-F1EB-4C88-AFE5-21DF2D665A46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3332614" y="6383945"/>
            <a:ext cx="571500" cy="409575"/>
          </a:xfrm>
          <a:prstGeom prst="rect">
            <a:avLst/>
          </a:prstGeom>
        </p:spPr>
      </p:pic>
      <p:pic>
        <p:nvPicPr>
          <p:cNvPr id="82" name="รูปภาพ 81">
            <a:extLst>
              <a:ext uri="{FF2B5EF4-FFF2-40B4-BE49-F238E27FC236}">
                <a16:creationId xmlns:a16="http://schemas.microsoft.com/office/drawing/2014/main" id="{8C38F829-C8C3-4328-8098-6D64BA522775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437389" y="7938100"/>
            <a:ext cx="466725" cy="409575"/>
          </a:xfrm>
          <a:prstGeom prst="rect">
            <a:avLst/>
          </a:prstGeom>
        </p:spPr>
      </p:pic>
      <p:pic>
        <p:nvPicPr>
          <p:cNvPr id="83" name="รูปภาพ 82">
            <a:extLst>
              <a:ext uri="{FF2B5EF4-FFF2-40B4-BE49-F238E27FC236}">
                <a16:creationId xmlns:a16="http://schemas.microsoft.com/office/drawing/2014/main" id="{6FF3FE65-5003-4189-9F0A-FBE78BE276A1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608325" y="5445517"/>
            <a:ext cx="514350" cy="533400"/>
          </a:xfrm>
          <a:prstGeom prst="rect">
            <a:avLst/>
          </a:prstGeom>
        </p:spPr>
      </p:pic>
      <p:pic>
        <p:nvPicPr>
          <p:cNvPr id="84" name="รูปภาพ 83">
            <a:extLst>
              <a:ext uri="{FF2B5EF4-FFF2-40B4-BE49-F238E27FC236}">
                <a16:creationId xmlns:a16="http://schemas.microsoft.com/office/drawing/2014/main" id="{B7010959-DC01-449E-A9F4-F219B5209329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1192180" y="5538099"/>
            <a:ext cx="457200" cy="457200"/>
          </a:xfrm>
          <a:prstGeom prst="rect">
            <a:avLst/>
          </a:prstGeom>
        </p:spPr>
      </p:pic>
      <p:pic>
        <p:nvPicPr>
          <p:cNvPr id="85" name="รูปภาพ 84">
            <a:extLst>
              <a:ext uri="{FF2B5EF4-FFF2-40B4-BE49-F238E27FC236}">
                <a16:creationId xmlns:a16="http://schemas.microsoft.com/office/drawing/2014/main" id="{C9C82DF2-08B1-4935-B8A1-C16CBAAE8933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1785156" y="5533336"/>
            <a:ext cx="466725" cy="466725"/>
          </a:xfrm>
          <a:prstGeom prst="rect">
            <a:avLst/>
          </a:prstGeom>
        </p:spPr>
      </p:pic>
      <p:pic>
        <p:nvPicPr>
          <p:cNvPr id="86" name="รูปภาพ 85">
            <a:extLst>
              <a:ext uri="{FF2B5EF4-FFF2-40B4-BE49-F238E27FC236}">
                <a16:creationId xmlns:a16="http://schemas.microsoft.com/office/drawing/2014/main" id="{604F9014-00CE-4F68-BE0C-1C45E2A22BC4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2387657" y="5563273"/>
            <a:ext cx="971550" cy="409575"/>
          </a:xfrm>
          <a:prstGeom prst="rect">
            <a:avLst/>
          </a:prstGeom>
        </p:spPr>
      </p:pic>
      <p:pic>
        <p:nvPicPr>
          <p:cNvPr id="87" name="รูปภาพ 86">
            <a:extLst>
              <a:ext uri="{FF2B5EF4-FFF2-40B4-BE49-F238E27FC236}">
                <a16:creationId xmlns:a16="http://schemas.microsoft.com/office/drawing/2014/main" id="{7633837B-ED84-418F-9894-6A4F4FB81BDD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690989" y="3910483"/>
            <a:ext cx="228600" cy="390525"/>
          </a:xfrm>
          <a:prstGeom prst="rect">
            <a:avLst/>
          </a:prstGeom>
        </p:spPr>
      </p:pic>
      <p:pic>
        <p:nvPicPr>
          <p:cNvPr id="88" name="รูปภาพ 87">
            <a:extLst>
              <a:ext uri="{FF2B5EF4-FFF2-40B4-BE49-F238E27FC236}">
                <a16:creationId xmlns:a16="http://schemas.microsoft.com/office/drawing/2014/main" id="{B54C27F5-222A-4093-A7F2-44207ED0AE93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750835" y="5663669"/>
            <a:ext cx="228600" cy="390525"/>
          </a:xfrm>
          <a:prstGeom prst="rect">
            <a:avLst/>
          </a:prstGeom>
        </p:spPr>
      </p:pic>
      <p:pic>
        <p:nvPicPr>
          <p:cNvPr id="89" name="รูปภาพ 88">
            <a:extLst>
              <a:ext uri="{FF2B5EF4-FFF2-40B4-BE49-F238E27FC236}">
                <a16:creationId xmlns:a16="http://schemas.microsoft.com/office/drawing/2014/main" id="{5B452BB7-2C8B-42DE-87AB-D63D25137467}"/>
              </a:ext>
            </a:extLst>
          </p:cNvPr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4588339" y="6903520"/>
            <a:ext cx="228600" cy="390525"/>
          </a:xfrm>
          <a:prstGeom prst="rect">
            <a:avLst/>
          </a:prstGeom>
        </p:spPr>
      </p:pic>
      <p:sp>
        <p:nvSpPr>
          <p:cNvPr id="91" name="วงรี 90">
            <a:extLst>
              <a:ext uri="{FF2B5EF4-FFF2-40B4-BE49-F238E27FC236}">
                <a16:creationId xmlns:a16="http://schemas.microsoft.com/office/drawing/2014/main" id="{706E2122-E4B6-4CCB-A4B0-C2B90F921246}"/>
              </a:ext>
            </a:extLst>
          </p:cNvPr>
          <p:cNvSpPr/>
          <p:nvPr/>
        </p:nvSpPr>
        <p:spPr>
          <a:xfrm>
            <a:off x="4481094" y="8294968"/>
            <a:ext cx="1269242" cy="1269242"/>
          </a:xfrm>
          <a:prstGeom prst="ellips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2" name="วงรี 91">
            <a:extLst>
              <a:ext uri="{FF2B5EF4-FFF2-40B4-BE49-F238E27FC236}">
                <a16:creationId xmlns:a16="http://schemas.microsoft.com/office/drawing/2014/main" id="{1ACB1BA4-E4CD-4F36-8C29-0A9E88B5011A}"/>
              </a:ext>
            </a:extLst>
          </p:cNvPr>
          <p:cNvSpPr/>
          <p:nvPr/>
        </p:nvSpPr>
        <p:spPr>
          <a:xfrm>
            <a:off x="5001901" y="9737012"/>
            <a:ext cx="869066" cy="869066"/>
          </a:xfrm>
          <a:prstGeom prst="ellips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3" name="วงรี 92">
            <a:extLst>
              <a:ext uri="{FF2B5EF4-FFF2-40B4-BE49-F238E27FC236}">
                <a16:creationId xmlns:a16="http://schemas.microsoft.com/office/drawing/2014/main" id="{302B1993-D430-47C4-97DF-7092AD4C4F2A}"/>
              </a:ext>
            </a:extLst>
          </p:cNvPr>
          <p:cNvSpPr/>
          <p:nvPr/>
        </p:nvSpPr>
        <p:spPr>
          <a:xfrm>
            <a:off x="4889259" y="290023"/>
            <a:ext cx="2336690" cy="233669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4" name="สี่เหลี่ยมผืนผ้า 93">
            <a:extLst>
              <a:ext uri="{FF2B5EF4-FFF2-40B4-BE49-F238E27FC236}">
                <a16:creationId xmlns:a16="http://schemas.microsoft.com/office/drawing/2014/main" id="{10E657E2-6D8E-4310-B8AE-360FC1033183}"/>
              </a:ext>
            </a:extLst>
          </p:cNvPr>
          <p:cNvSpPr/>
          <p:nvPr/>
        </p:nvSpPr>
        <p:spPr>
          <a:xfrm>
            <a:off x="348018" y="8557146"/>
            <a:ext cx="2176818" cy="11798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5" name="สี่เหลี่ยมผืนผ้า 94">
            <a:extLst>
              <a:ext uri="{FF2B5EF4-FFF2-40B4-BE49-F238E27FC236}">
                <a16:creationId xmlns:a16="http://schemas.microsoft.com/office/drawing/2014/main" id="{6F46C5B4-9B4A-4EA6-80FA-428DC988228C}"/>
              </a:ext>
            </a:extLst>
          </p:cNvPr>
          <p:cNvSpPr/>
          <p:nvPr/>
        </p:nvSpPr>
        <p:spPr>
          <a:xfrm>
            <a:off x="2524836" y="8557036"/>
            <a:ext cx="1160060" cy="117986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6" name="สี่เหลี่ยมผืนผ้า 95">
            <a:extLst>
              <a:ext uri="{FF2B5EF4-FFF2-40B4-BE49-F238E27FC236}">
                <a16:creationId xmlns:a16="http://schemas.microsoft.com/office/drawing/2014/main" id="{208B216C-F246-4E4F-B8BE-36C2CA132A41}"/>
              </a:ext>
            </a:extLst>
          </p:cNvPr>
          <p:cNvSpPr/>
          <p:nvPr/>
        </p:nvSpPr>
        <p:spPr>
          <a:xfrm>
            <a:off x="1351128" y="9805252"/>
            <a:ext cx="1132764" cy="7684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7" name="สี่เหลี่ยมผืนผ้า 96">
            <a:extLst>
              <a:ext uri="{FF2B5EF4-FFF2-40B4-BE49-F238E27FC236}">
                <a16:creationId xmlns:a16="http://schemas.microsoft.com/office/drawing/2014/main" id="{AF372689-748E-4E39-9753-2C825AC7B5FE}"/>
              </a:ext>
            </a:extLst>
          </p:cNvPr>
          <p:cNvSpPr/>
          <p:nvPr/>
        </p:nvSpPr>
        <p:spPr>
          <a:xfrm>
            <a:off x="2547302" y="9814637"/>
            <a:ext cx="1132764" cy="76840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98" name="รูปภาพ 97">
            <a:extLst>
              <a:ext uri="{FF2B5EF4-FFF2-40B4-BE49-F238E27FC236}">
                <a16:creationId xmlns:a16="http://schemas.microsoft.com/office/drawing/2014/main" id="{746569B7-1C64-49EC-B18E-481C8050A1E3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36562" y="2776924"/>
            <a:ext cx="152400" cy="171450"/>
          </a:xfrm>
          <a:prstGeom prst="rect">
            <a:avLst/>
          </a:prstGeom>
        </p:spPr>
      </p:pic>
      <p:pic>
        <p:nvPicPr>
          <p:cNvPr id="99" name="รูปภาพ 98">
            <a:extLst>
              <a:ext uri="{FF2B5EF4-FFF2-40B4-BE49-F238E27FC236}">
                <a16:creationId xmlns:a16="http://schemas.microsoft.com/office/drawing/2014/main" id="{3B9A4649-3F56-4693-8A2C-74E9FD437B6E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36562" y="2994540"/>
            <a:ext cx="152400" cy="171450"/>
          </a:xfrm>
          <a:prstGeom prst="rect">
            <a:avLst/>
          </a:prstGeom>
        </p:spPr>
      </p:pic>
      <p:pic>
        <p:nvPicPr>
          <p:cNvPr id="100" name="รูปภาพ 99">
            <a:extLst>
              <a:ext uri="{FF2B5EF4-FFF2-40B4-BE49-F238E27FC236}">
                <a16:creationId xmlns:a16="http://schemas.microsoft.com/office/drawing/2014/main" id="{6D395B30-AE43-4CE8-93C6-4C5E61264291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36562" y="3190569"/>
            <a:ext cx="152400" cy="171450"/>
          </a:xfrm>
          <a:prstGeom prst="rect">
            <a:avLst/>
          </a:prstGeom>
        </p:spPr>
      </p:pic>
      <p:pic>
        <p:nvPicPr>
          <p:cNvPr id="101" name="รูปภาพ 100">
            <a:extLst>
              <a:ext uri="{FF2B5EF4-FFF2-40B4-BE49-F238E27FC236}">
                <a16:creationId xmlns:a16="http://schemas.microsoft.com/office/drawing/2014/main" id="{77244700-55C3-4A21-8886-E22678C1F82C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51346" y="3638472"/>
            <a:ext cx="152400" cy="171450"/>
          </a:xfrm>
          <a:prstGeom prst="rect">
            <a:avLst/>
          </a:prstGeom>
        </p:spPr>
      </p:pic>
      <p:pic>
        <p:nvPicPr>
          <p:cNvPr id="102" name="รูปภาพ 101">
            <a:extLst>
              <a:ext uri="{FF2B5EF4-FFF2-40B4-BE49-F238E27FC236}">
                <a16:creationId xmlns:a16="http://schemas.microsoft.com/office/drawing/2014/main" id="{6A9B3340-9699-476E-9713-2B95EBC093E7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36562" y="3404962"/>
            <a:ext cx="152400" cy="171450"/>
          </a:xfrm>
          <a:prstGeom prst="rect">
            <a:avLst/>
          </a:prstGeom>
        </p:spPr>
      </p:pic>
      <p:pic>
        <p:nvPicPr>
          <p:cNvPr id="103" name="รูปภาพ 102">
            <a:extLst>
              <a:ext uri="{FF2B5EF4-FFF2-40B4-BE49-F238E27FC236}">
                <a16:creationId xmlns:a16="http://schemas.microsoft.com/office/drawing/2014/main" id="{3A8D3559-EDF7-4760-8F40-57B4B12A7C44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51346" y="4681453"/>
            <a:ext cx="152400" cy="171450"/>
          </a:xfrm>
          <a:prstGeom prst="rect">
            <a:avLst/>
          </a:prstGeom>
        </p:spPr>
      </p:pic>
      <p:pic>
        <p:nvPicPr>
          <p:cNvPr id="104" name="รูปภาพ 103">
            <a:extLst>
              <a:ext uri="{FF2B5EF4-FFF2-40B4-BE49-F238E27FC236}">
                <a16:creationId xmlns:a16="http://schemas.microsoft.com/office/drawing/2014/main" id="{F37ABD61-1E51-424C-814D-22804D9B3DD1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51346" y="4889885"/>
            <a:ext cx="152400" cy="171450"/>
          </a:xfrm>
          <a:prstGeom prst="rect">
            <a:avLst/>
          </a:prstGeom>
        </p:spPr>
      </p:pic>
      <p:pic>
        <p:nvPicPr>
          <p:cNvPr id="105" name="รูปภาพ 104">
            <a:extLst>
              <a:ext uri="{FF2B5EF4-FFF2-40B4-BE49-F238E27FC236}">
                <a16:creationId xmlns:a16="http://schemas.microsoft.com/office/drawing/2014/main" id="{907312DC-CDAE-40DE-9DEC-51277186F27F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251346" y="5084566"/>
            <a:ext cx="152400" cy="171450"/>
          </a:xfrm>
          <a:prstGeom prst="rect">
            <a:avLst/>
          </a:prstGeom>
        </p:spPr>
      </p:pic>
      <p:pic>
        <p:nvPicPr>
          <p:cNvPr id="106" name="รูปภาพ 105">
            <a:extLst>
              <a:ext uri="{FF2B5EF4-FFF2-40B4-BE49-F238E27FC236}">
                <a16:creationId xmlns:a16="http://schemas.microsoft.com/office/drawing/2014/main" id="{AC33692A-8531-4855-A173-AE4656BA075A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94707" y="-4792"/>
            <a:ext cx="361950" cy="371475"/>
          </a:xfrm>
          <a:prstGeom prst="rect">
            <a:avLst/>
          </a:prstGeom>
        </p:spPr>
      </p:pic>
      <p:sp>
        <p:nvSpPr>
          <p:cNvPr id="107" name="กล่องข้อความ 106">
            <a:extLst>
              <a:ext uri="{FF2B5EF4-FFF2-40B4-BE49-F238E27FC236}">
                <a16:creationId xmlns:a16="http://schemas.microsoft.com/office/drawing/2014/main" id="{8166E3EA-E945-435F-9DA3-3F9165157613}"/>
              </a:ext>
            </a:extLst>
          </p:cNvPr>
          <p:cNvSpPr txBox="1"/>
          <p:nvPr/>
        </p:nvSpPr>
        <p:spPr>
          <a:xfrm>
            <a:off x="803011" y="488743"/>
            <a:ext cx="1221809" cy="9367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th-TH" sz="2500" dirty="0">
                <a:solidFill>
                  <a:srgbClr val="7030A0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รายงาน</a:t>
            </a:r>
            <a:br>
              <a:rPr lang="en-US" sz="2500" dirty="0">
                <a:solidFill>
                  <a:srgbClr val="7030A0"/>
                </a:solidFill>
                <a:latin typeface="Mitr" panose="00000500000000000000" pitchFamily="2" charset="-34"/>
                <a:cs typeface="Mitr" panose="00000500000000000000" pitchFamily="2" charset="-34"/>
              </a:rPr>
            </a:br>
            <a:endParaRPr lang="th-TH" sz="3500" dirty="0">
              <a:solidFill>
                <a:srgbClr val="7030A0"/>
              </a:solidFill>
              <a:latin typeface="Mitr" panose="00000500000000000000" pitchFamily="2" charset="-34"/>
              <a:cs typeface="Mitr" panose="00000500000000000000" pitchFamily="2" charset="-34"/>
            </a:endParaRPr>
          </a:p>
        </p:txBody>
      </p:sp>
      <p:sp>
        <p:nvSpPr>
          <p:cNvPr id="108" name="กล่องข้อความ 107">
            <a:extLst>
              <a:ext uri="{FF2B5EF4-FFF2-40B4-BE49-F238E27FC236}">
                <a16:creationId xmlns:a16="http://schemas.microsoft.com/office/drawing/2014/main" id="{C047A5A4-CEED-4FA9-B95C-6A6F9B385836}"/>
              </a:ext>
            </a:extLst>
          </p:cNvPr>
          <p:cNvSpPr txBox="1"/>
          <p:nvPr/>
        </p:nvSpPr>
        <p:spPr>
          <a:xfrm>
            <a:off x="1964892" y="603046"/>
            <a:ext cx="2121760" cy="617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0000"/>
              </a:lnSpc>
            </a:pPr>
            <a:r>
              <a:rPr lang="th-TH" sz="4400" dirty="0">
                <a:solidFill>
                  <a:srgbClr val="7030A0"/>
                </a:solidFill>
                <a:latin typeface="Mitr" panose="00000500000000000000" pitchFamily="2" charset="-34"/>
                <a:cs typeface="Mitr" panose="00000500000000000000" pitchFamily="2" charset="-34"/>
              </a:rPr>
              <a:t>โปรไฟล์</a:t>
            </a:r>
          </a:p>
        </p:txBody>
      </p:sp>
    </p:spTree>
    <p:extLst>
      <p:ext uri="{BB962C8B-B14F-4D97-AF65-F5344CB8AC3E}">
        <p14:creationId xmlns:p14="http://schemas.microsoft.com/office/powerpoint/2010/main" val="4209323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128</Words>
  <Application>Microsoft Office PowerPoint</Application>
  <PresentationFormat>กำหนดเอง</PresentationFormat>
  <Paragraphs>26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Mitr</vt:lpstr>
      <vt:lpstr>Modern No. 20</vt:lpstr>
      <vt:lpstr>Office Theme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BuakhaoSchool</cp:lastModifiedBy>
  <cp:revision>28</cp:revision>
  <dcterms:created xsi:type="dcterms:W3CDTF">2020-08-20T03:34:44Z</dcterms:created>
  <dcterms:modified xsi:type="dcterms:W3CDTF">2024-01-18T04:30:59Z</dcterms:modified>
</cp:coreProperties>
</file>