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860"/>
    <a:srgbClr val="EF4A8E"/>
    <a:srgbClr val="E56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>
        <p:scale>
          <a:sx n="69" d="100"/>
          <a:sy n="69" d="100"/>
        </p:scale>
        <p:origin x="3156" y="96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21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175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9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5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70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20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078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248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94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532B-E30F-0D4C-AE03-D24A018867B8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1559-FC9F-C545-A6DA-43243BF397E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8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รูปภาพ 59">
            <a:extLst>
              <a:ext uri="{FF2B5EF4-FFF2-40B4-BE49-F238E27FC236}">
                <a16:creationId xmlns:a16="http://schemas.microsoft.com/office/drawing/2014/main" id="{3354B020-6057-4962-99FB-7CF22662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" y="0"/>
            <a:ext cx="7561594" cy="10688638"/>
          </a:xfrm>
          <a:prstGeom prst="rect">
            <a:avLst/>
          </a:prstGeom>
        </p:spPr>
      </p:pic>
      <p:pic>
        <p:nvPicPr>
          <p:cNvPr id="58" name="รูปภาพ 57">
            <a:extLst>
              <a:ext uri="{FF2B5EF4-FFF2-40B4-BE49-F238E27FC236}">
                <a16:creationId xmlns:a16="http://schemas.microsoft.com/office/drawing/2014/main" id="{99D78928-DF96-4CBE-BD12-9E275C63F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42" y="4058911"/>
            <a:ext cx="7562850" cy="5468663"/>
          </a:xfrm>
          <a:prstGeom prst="rect">
            <a:avLst/>
          </a:prstGeom>
        </p:spPr>
      </p:pic>
      <p:pic>
        <p:nvPicPr>
          <p:cNvPr id="56" name="รูปภาพ 55">
            <a:extLst>
              <a:ext uri="{FF2B5EF4-FFF2-40B4-BE49-F238E27FC236}">
                <a16:creationId xmlns:a16="http://schemas.microsoft.com/office/drawing/2014/main" id="{882DE0DF-30CB-4356-B2BD-0691FA33A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26" y="101112"/>
            <a:ext cx="4617418" cy="10688638"/>
          </a:xfrm>
          <a:prstGeom prst="rect">
            <a:avLst/>
          </a:prstGeom>
        </p:spPr>
      </p:pic>
      <p:pic>
        <p:nvPicPr>
          <p:cNvPr id="50" name="รูปภาพ 49">
            <a:extLst>
              <a:ext uri="{FF2B5EF4-FFF2-40B4-BE49-F238E27FC236}">
                <a16:creationId xmlns:a16="http://schemas.microsoft.com/office/drawing/2014/main" id="{16FE6569-4CDB-4376-9343-053662520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930" y="7983748"/>
            <a:ext cx="3653264" cy="428625"/>
          </a:xfrm>
          <a:prstGeom prst="rect">
            <a:avLst/>
          </a:prstGeom>
        </p:spPr>
      </p:pic>
      <p:pic>
        <p:nvPicPr>
          <p:cNvPr id="52" name="รูปภาพ 51">
            <a:extLst>
              <a:ext uri="{FF2B5EF4-FFF2-40B4-BE49-F238E27FC236}">
                <a16:creationId xmlns:a16="http://schemas.microsoft.com/office/drawing/2014/main" id="{435E8EEF-78F2-476C-B57F-46D266278B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075" y="4009864"/>
            <a:ext cx="3666119" cy="428625"/>
          </a:xfrm>
          <a:prstGeom prst="rect">
            <a:avLst/>
          </a:prstGeom>
        </p:spPr>
      </p:pic>
      <p:pic>
        <p:nvPicPr>
          <p:cNvPr id="54" name="รูปภาพ 53">
            <a:extLst>
              <a:ext uri="{FF2B5EF4-FFF2-40B4-BE49-F238E27FC236}">
                <a16:creationId xmlns:a16="http://schemas.microsoft.com/office/drawing/2014/main" id="{78471316-3515-4302-85F1-4FC900D5E2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96" y="2206455"/>
            <a:ext cx="3666119" cy="428625"/>
          </a:xfrm>
          <a:prstGeom prst="rect">
            <a:avLst/>
          </a:prstGeom>
        </p:spPr>
      </p:pic>
      <p:pic>
        <p:nvPicPr>
          <p:cNvPr id="48" name="รูปภาพ 47">
            <a:extLst>
              <a:ext uri="{FF2B5EF4-FFF2-40B4-BE49-F238E27FC236}">
                <a16:creationId xmlns:a16="http://schemas.microsoft.com/office/drawing/2014/main" id="{FD148712-9F62-4E74-9AB4-378A1FC172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75" y="6301023"/>
            <a:ext cx="3653264" cy="542925"/>
          </a:xfrm>
          <a:prstGeom prst="rect">
            <a:avLst/>
          </a:prstGeom>
        </p:spPr>
      </p:pic>
      <p:pic>
        <p:nvPicPr>
          <p:cNvPr id="44" name="รูปภาพ 43">
            <a:extLst>
              <a:ext uri="{FF2B5EF4-FFF2-40B4-BE49-F238E27FC236}">
                <a16:creationId xmlns:a16="http://schemas.microsoft.com/office/drawing/2014/main" id="{C9CF2F13-9F1C-48EC-9B6C-829324A8C3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2619" y="3886993"/>
            <a:ext cx="2855412" cy="428625"/>
          </a:xfrm>
          <a:prstGeom prst="rect">
            <a:avLst/>
          </a:prstGeom>
        </p:spPr>
      </p:pic>
      <p:pic>
        <p:nvPicPr>
          <p:cNvPr id="45" name="รูปภาพ 44">
            <a:extLst>
              <a:ext uri="{FF2B5EF4-FFF2-40B4-BE49-F238E27FC236}">
                <a16:creationId xmlns:a16="http://schemas.microsoft.com/office/drawing/2014/main" id="{F8C9A3FF-5E5B-4A24-BBC4-FEFDB0F3E3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7398" y="5594590"/>
            <a:ext cx="2780632" cy="428625"/>
          </a:xfrm>
          <a:prstGeom prst="rect">
            <a:avLst/>
          </a:prstGeom>
        </p:spPr>
      </p:pic>
      <p:pic>
        <p:nvPicPr>
          <p:cNvPr id="46" name="รูปภาพ 45">
            <a:extLst>
              <a:ext uri="{FF2B5EF4-FFF2-40B4-BE49-F238E27FC236}">
                <a16:creationId xmlns:a16="http://schemas.microsoft.com/office/drawing/2014/main" id="{D08CE455-F8F2-45C6-99E3-DAF9F78153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5322" y="6836091"/>
            <a:ext cx="2855412" cy="428625"/>
          </a:xfrm>
          <a:prstGeom prst="rect">
            <a:avLst/>
          </a:prstGeom>
        </p:spPr>
      </p:pic>
      <p:pic>
        <p:nvPicPr>
          <p:cNvPr id="38" name="รูปภาพ 37">
            <a:extLst>
              <a:ext uri="{FF2B5EF4-FFF2-40B4-BE49-F238E27FC236}">
                <a16:creationId xmlns:a16="http://schemas.microsoft.com/office/drawing/2014/main" id="{77F2F42C-A018-4F7F-B6F7-4CD4BD4A14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2618" y="4356679"/>
            <a:ext cx="2855412" cy="1187489"/>
          </a:xfrm>
          <a:prstGeom prst="rect">
            <a:avLst/>
          </a:prstGeom>
        </p:spPr>
      </p:pic>
      <p:pic>
        <p:nvPicPr>
          <p:cNvPr id="40" name="รูปภาพ 39">
            <a:extLst>
              <a:ext uri="{FF2B5EF4-FFF2-40B4-BE49-F238E27FC236}">
                <a16:creationId xmlns:a16="http://schemas.microsoft.com/office/drawing/2014/main" id="{C54A8554-ADC4-4A41-A968-1F6607330A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9790" y="6073638"/>
            <a:ext cx="2855413" cy="698383"/>
          </a:xfrm>
          <a:prstGeom prst="rect">
            <a:avLst/>
          </a:prstGeom>
        </p:spPr>
      </p:pic>
      <p:pic>
        <p:nvPicPr>
          <p:cNvPr id="42" name="รูปภาพ 41">
            <a:extLst>
              <a:ext uri="{FF2B5EF4-FFF2-40B4-BE49-F238E27FC236}">
                <a16:creationId xmlns:a16="http://schemas.microsoft.com/office/drawing/2014/main" id="{CFB70739-F399-4583-96AE-C3411A3853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24424" y="7268902"/>
            <a:ext cx="2940779" cy="744620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39D87DB5-A1A8-45F7-9DF7-899FCC41A5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352863"/>
            <a:ext cx="4312693" cy="1000125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A242621-94B1-4C7B-9FDD-D2D77E5CE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938" y="492895"/>
            <a:ext cx="676275" cy="695325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F62EF789-12CB-447F-8782-72C26125BE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201868"/>
            <a:ext cx="771525" cy="34290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297A9AA0-434A-4837-ABE8-44AE11F91B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1392368"/>
            <a:ext cx="590550" cy="504825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C7432BC5-69BF-4341-9D64-587DD082C2B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77339" y="289672"/>
            <a:ext cx="619125" cy="619125"/>
          </a:xfrm>
          <a:prstGeom prst="rect">
            <a:avLst/>
          </a:prstGeom>
        </p:spPr>
      </p:pic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A40727F3-56DD-439C-AF93-011BF1AE7DF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16145" y="211268"/>
            <a:ext cx="2477801" cy="2504636"/>
          </a:xfrm>
          <a:prstGeom prst="rect">
            <a:avLst/>
          </a:prstGeom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4EE2390A-15D7-4BF2-8FA5-4572D6E32D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93162" y="2042271"/>
            <a:ext cx="676275" cy="695325"/>
          </a:xfrm>
          <a:prstGeom prst="rect">
            <a:avLst/>
          </a:prstGeom>
        </p:spPr>
      </p:pic>
      <p:pic>
        <p:nvPicPr>
          <p:cNvPr id="22" name="รูปภาพ 21">
            <a:extLst>
              <a:ext uri="{FF2B5EF4-FFF2-40B4-BE49-F238E27FC236}">
                <a16:creationId xmlns:a16="http://schemas.microsoft.com/office/drawing/2014/main" id="{48B6C2A6-4DF6-42AF-A09B-527EA0137A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93162" y="3886993"/>
            <a:ext cx="676275" cy="695325"/>
          </a:xfrm>
          <a:prstGeom prst="rect">
            <a:avLst/>
          </a:prstGeom>
        </p:spPr>
      </p:pic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29EF2EA2-DB51-4F0D-954F-36EEDAC369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93161" y="6234408"/>
            <a:ext cx="676275" cy="695325"/>
          </a:xfrm>
          <a:prstGeom prst="rect">
            <a:avLst/>
          </a:prstGeom>
        </p:spPr>
      </p:pic>
      <p:pic>
        <p:nvPicPr>
          <p:cNvPr id="24" name="รูปภาพ 23">
            <a:extLst>
              <a:ext uri="{FF2B5EF4-FFF2-40B4-BE49-F238E27FC236}">
                <a16:creationId xmlns:a16="http://schemas.microsoft.com/office/drawing/2014/main" id="{BC219F0E-2E7F-4883-ACF6-8149F3D370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93160" y="7850399"/>
            <a:ext cx="676275" cy="695325"/>
          </a:xfrm>
          <a:prstGeom prst="rect">
            <a:avLst/>
          </a:prstGeom>
        </p:spPr>
      </p:pic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877A568A-ECDB-4ADE-9D77-B665078FCA3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3342" y="9767757"/>
            <a:ext cx="1272584" cy="419100"/>
          </a:xfrm>
          <a:prstGeom prst="rect">
            <a:avLst/>
          </a:prstGeom>
        </p:spPr>
      </p:pic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ABB914BB-FF1D-4FD2-B3E9-B0F01BC9F81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-3342" y="10050664"/>
            <a:ext cx="752475" cy="542925"/>
          </a:xfrm>
          <a:prstGeom prst="rect">
            <a:avLst/>
          </a:prstGeom>
        </p:spPr>
      </p:pic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F4A35F0E-C5BC-483F-9FA1-56CC3150541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45322" y="3847233"/>
            <a:ext cx="514350" cy="609600"/>
          </a:xfrm>
          <a:prstGeom prst="rect">
            <a:avLst/>
          </a:prstGeom>
        </p:spPr>
      </p:pic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04B3DCC5-3DC9-4687-ABCB-523A54C2613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09913" y="5557816"/>
            <a:ext cx="514350" cy="609600"/>
          </a:xfrm>
          <a:prstGeom prst="rect">
            <a:avLst/>
          </a:prstGeom>
        </p:spPr>
      </p:pic>
      <p:pic>
        <p:nvPicPr>
          <p:cNvPr id="32" name="รูปภาพ 31">
            <a:extLst>
              <a:ext uri="{FF2B5EF4-FFF2-40B4-BE49-F238E27FC236}">
                <a16:creationId xmlns:a16="http://schemas.microsoft.com/office/drawing/2014/main" id="{38A7E27C-DAE1-4A53-8E3C-AE642F69C6A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451492" y="6785669"/>
            <a:ext cx="514350" cy="609600"/>
          </a:xfrm>
          <a:prstGeom prst="rect">
            <a:avLst/>
          </a:prstGeom>
        </p:spPr>
      </p:pic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306A43CC-7375-4CF1-86FD-BF45996B8FF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390838" y="8185419"/>
            <a:ext cx="1466850" cy="1485900"/>
          </a:xfrm>
          <a:prstGeom prst="rect">
            <a:avLst/>
          </a:prstGeom>
        </p:spPr>
      </p:pic>
      <p:pic>
        <p:nvPicPr>
          <p:cNvPr id="36" name="รูปภาพ 35">
            <a:extLst>
              <a:ext uri="{FF2B5EF4-FFF2-40B4-BE49-F238E27FC236}">
                <a16:creationId xmlns:a16="http://schemas.microsoft.com/office/drawing/2014/main" id="{3ECBA2A7-4A55-4D97-AA31-6FF4FD46C5B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53189" y="9683961"/>
            <a:ext cx="971550" cy="981075"/>
          </a:xfrm>
          <a:prstGeom prst="rect">
            <a:avLst/>
          </a:prstGeom>
        </p:spPr>
      </p:pic>
      <p:sp>
        <p:nvSpPr>
          <p:cNvPr id="61" name="กล่องข้อความ 60">
            <a:extLst>
              <a:ext uri="{FF2B5EF4-FFF2-40B4-BE49-F238E27FC236}">
                <a16:creationId xmlns:a16="http://schemas.microsoft.com/office/drawing/2014/main" id="{E0AB4E61-1FFC-42C5-A857-2557A2C8AD80}"/>
              </a:ext>
            </a:extLst>
          </p:cNvPr>
          <p:cNvSpPr txBox="1"/>
          <p:nvPr/>
        </p:nvSpPr>
        <p:spPr>
          <a:xfrm>
            <a:off x="882269" y="1430397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latin typeface="Mitr" panose="00000500000000000000" pitchFamily="2" charset="-34"/>
                <a:cs typeface="Mitr" panose="00000500000000000000" pitchFamily="2" charset="-34"/>
              </a:rPr>
              <a:t>วันจันทร์ ที่ 18 มกราคม 2567</a:t>
            </a:r>
          </a:p>
        </p:txBody>
      </p:sp>
      <p:sp>
        <p:nvSpPr>
          <p:cNvPr id="62" name="กล่องข้อความ 61">
            <a:extLst>
              <a:ext uri="{FF2B5EF4-FFF2-40B4-BE49-F238E27FC236}">
                <a16:creationId xmlns:a16="http://schemas.microsoft.com/office/drawing/2014/main" id="{25400D4D-9262-44F8-BE9F-7AD3BBA338B3}"/>
              </a:ext>
            </a:extLst>
          </p:cNvPr>
          <p:cNvSpPr txBox="1"/>
          <p:nvPr/>
        </p:nvSpPr>
        <p:spPr>
          <a:xfrm>
            <a:off x="593682" y="1639261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กลุ่มสาระการเรียน</a:t>
            </a:r>
            <a:r>
              <a:rPr lang="th-TH" sz="1600" dirty="0" err="1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รู้</a:t>
            </a:r>
            <a:r>
              <a:rPr lang="th-TH" sz="1600" dirty="0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ภาษาต่างประเทศ</a:t>
            </a:r>
          </a:p>
        </p:txBody>
      </p:sp>
      <p:sp>
        <p:nvSpPr>
          <p:cNvPr id="63" name="กล่องข้อความ 62">
            <a:extLst>
              <a:ext uri="{FF2B5EF4-FFF2-40B4-BE49-F238E27FC236}">
                <a16:creationId xmlns:a16="http://schemas.microsoft.com/office/drawing/2014/main" id="{BE0153C5-2637-49D2-AE4D-E4D4020A7E6B}"/>
              </a:ext>
            </a:extLst>
          </p:cNvPr>
          <p:cNvSpPr txBox="1"/>
          <p:nvPr/>
        </p:nvSpPr>
        <p:spPr>
          <a:xfrm>
            <a:off x="1192349" y="2138652"/>
            <a:ext cx="16761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Modern No. 20" panose="02070704070505020303" pitchFamily="18" charset="0"/>
                <a:cs typeface="Mitr" panose="00000500000000000000" pitchFamily="2" charset="-34"/>
              </a:rPr>
              <a:t>Education</a:t>
            </a:r>
            <a:endParaRPr lang="th-TH" sz="2800" dirty="0">
              <a:latin typeface="Modern No. 20" panose="02070704070505020303" pitchFamily="18" charset="0"/>
              <a:cs typeface="Mitr" panose="00000500000000000000" pitchFamily="2" charset="-34"/>
            </a:endParaRPr>
          </a:p>
        </p:txBody>
      </p:sp>
      <p:sp>
        <p:nvSpPr>
          <p:cNvPr id="64" name="กล่องข้อความ 63">
            <a:extLst>
              <a:ext uri="{FF2B5EF4-FFF2-40B4-BE49-F238E27FC236}">
                <a16:creationId xmlns:a16="http://schemas.microsoft.com/office/drawing/2014/main" id="{B780EE68-55E2-45F9-857D-28001F7740ED}"/>
              </a:ext>
            </a:extLst>
          </p:cNvPr>
          <p:cNvSpPr txBox="1"/>
          <p:nvPr/>
        </p:nvSpPr>
        <p:spPr>
          <a:xfrm>
            <a:off x="361666" y="2715128"/>
            <a:ext cx="37804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dirty="0">
                <a:latin typeface="Mitr" panose="00000500000000000000" pitchFamily="2" charset="-34"/>
                <a:cs typeface="Mitr" panose="00000500000000000000" pitchFamily="2" charset="-34"/>
              </a:rPr>
              <a:t>อนุบาล –โรงเรียนเขาวงวิทยา</a:t>
            </a:r>
          </a:p>
          <a:p>
            <a:r>
              <a:rPr lang="th-TH" dirty="0">
                <a:latin typeface="Mitr" panose="00000500000000000000" pitchFamily="2" charset="-34"/>
                <a:cs typeface="Mitr" panose="00000500000000000000" pitchFamily="2" charset="-34"/>
              </a:rPr>
              <a:t>ประถมศึกษา –โรงเรียนเขาวงวิทยา</a:t>
            </a:r>
          </a:p>
          <a:p>
            <a:r>
              <a:rPr lang="th-TH" dirty="0">
                <a:latin typeface="Mitr" panose="00000500000000000000" pitchFamily="2" charset="-34"/>
                <a:cs typeface="Mitr" panose="00000500000000000000" pitchFamily="2" charset="-34"/>
              </a:rPr>
              <a:t>มัธยมตอนต้น –โรงเรียนบัวขาว</a:t>
            </a:r>
          </a:p>
          <a:p>
            <a:r>
              <a:rPr lang="th-TH" dirty="0">
                <a:latin typeface="Mitr" panose="00000500000000000000" pitchFamily="2" charset="-34"/>
                <a:cs typeface="Mitr" panose="00000500000000000000" pitchFamily="2" charset="-34"/>
              </a:rPr>
              <a:t>มัธยมตอนปลาย -โรงเรียนบัวขาว</a:t>
            </a:r>
          </a:p>
          <a:p>
            <a:endParaRPr lang="th-TH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65" name="กล่องข้อความ 64">
            <a:extLst>
              <a:ext uri="{FF2B5EF4-FFF2-40B4-BE49-F238E27FC236}">
                <a16:creationId xmlns:a16="http://schemas.microsoft.com/office/drawing/2014/main" id="{5DAC3F94-AFBB-4B65-9710-5FC9BF46E185}"/>
              </a:ext>
            </a:extLst>
          </p:cNvPr>
          <p:cNvSpPr txBox="1"/>
          <p:nvPr/>
        </p:nvSpPr>
        <p:spPr>
          <a:xfrm>
            <a:off x="498146" y="4090487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สื่อ-อุปกรณ์ ที่ใช้ในการเรียนการสอน</a:t>
            </a:r>
          </a:p>
        </p:txBody>
      </p:sp>
      <p:sp>
        <p:nvSpPr>
          <p:cNvPr id="66" name="กล่องข้อความ 65">
            <a:extLst>
              <a:ext uri="{FF2B5EF4-FFF2-40B4-BE49-F238E27FC236}">
                <a16:creationId xmlns:a16="http://schemas.microsoft.com/office/drawing/2014/main" id="{C1E649C1-D18A-4B30-9A6F-7C8E7A86C130}"/>
              </a:ext>
            </a:extLst>
          </p:cNvPr>
          <p:cNvSpPr txBox="1"/>
          <p:nvPr/>
        </p:nvSpPr>
        <p:spPr>
          <a:xfrm>
            <a:off x="348018" y="4606696"/>
            <a:ext cx="37804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Twitter/</a:t>
            </a:r>
            <a:r>
              <a:rPr lang="en-US" sz="1400" dirty="0" err="1">
                <a:latin typeface="Mitr" panose="00000500000000000000" pitchFamily="2" charset="-34"/>
                <a:cs typeface="Mitr" panose="00000500000000000000" pitchFamily="2" charset="-34"/>
              </a:rPr>
              <a:t>pppiiisos</a:t>
            </a:r>
            <a:endParaRPr lang="en-US" sz="1400" dirty="0">
              <a:latin typeface="Mitr" panose="00000500000000000000" pitchFamily="2" charset="-34"/>
              <a:cs typeface="Mitr" panose="00000500000000000000" pitchFamily="2" charset="-34"/>
            </a:endParaRPr>
          </a:p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Facebook/</a:t>
            </a:r>
            <a:r>
              <a:rPr lang="en-US" sz="1400" dirty="0" err="1">
                <a:latin typeface="Mitr" panose="00000500000000000000" pitchFamily="2" charset="-34"/>
                <a:cs typeface="Mitr" panose="00000500000000000000" pitchFamily="2" charset="-34"/>
              </a:rPr>
              <a:t>pppiisos</a:t>
            </a:r>
            <a:endParaRPr lang="en-US" sz="1400" dirty="0">
              <a:latin typeface="Mitr" panose="00000500000000000000" pitchFamily="2" charset="-34"/>
              <a:cs typeface="Mitr" panose="00000500000000000000" pitchFamily="2" charset="-34"/>
            </a:endParaRPr>
          </a:p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Discord/</a:t>
            </a:r>
            <a:r>
              <a:rPr lang="en-US" sz="1400" dirty="0" err="1">
                <a:latin typeface="Mitr" panose="00000500000000000000" pitchFamily="2" charset="-34"/>
                <a:cs typeface="Mitr" panose="00000500000000000000" pitchFamily="2" charset="-34"/>
              </a:rPr>
              <a:t>pppiiisos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67" name="กล่องข้อความ 66">
            <a:extLst>
              <a:ext uri="{FF2B5EF4-FFF2-40B4-BE49-F238E27FC236}">
                <a16:creationId xmlns:a16="http://schemas.microsoft.com/office/drawing/2014/main" id="{8DBD1155-B8E0-4A6B-85D3-C6D7A9D07D5E}"/>
              </a:ext>
            </a:extLst>
          </p:cNvPr>
          <p:cNvSpPr txBox="1"/>
          <p:nvPr/>
        </p:nvSpPr>
        <p:spPr>
          <a:xfrm>
            <a:off x="659924" y="6327123"/>
            <a:ext cx="25862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ปัญหา-อุปสรรค-แนวทางแก้ไขในการจัดการเรียน</a:t>
            </a:r>
          </a:p>
        </p:txBody>
      </p:sp>
      <p:sp>
        <p:nvSpPr>
          <p:cNvPr id="68" name="กล่องข้อความ 67">
            <a:extLst>
              <a:ext uri="{FF2B5EF4-FFF2-40B4-BE49-F238E27FC236}">
                <a16:creationId xmlns:a16="http://schemas.microsoft.com/office/drawing/2014/main" id="{08D37195-1084-467B-9B09-3B20615B3155}"/>
              </a:ext>
            </a:extLst>
          </p:cNvPr>
          <p:cNvSpPr txBox="1"/>
          <p:nvPr/>
        </p:nvSpPr>
        <p:spPr>
          <a:xfrm>
            <a:off x="368489" y="6917168"/>
            <a:ext cx="37804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ความเสถียรของความคิด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สิ่งแวดล้อมรอบข้างทำให้ยังขาดสมาธิ</a:t>
            </a:r>
          </a:p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กระตุ้นความสนใจ</a:t>
            </a:r>
          </a:p>
        </p:txBody>
      </p:sp>
      <p:sp>
        <p:nvSpPr>
          <p:cNvPr id="69" name="กล่องข้อความ 68">
            <a:extLst>
              <a:ext uri="{FF2B5EF4-FFF2-40B4-BE49-F238E27FC236}">
                <a16:creationId xmlns:a16="http://schemas.microsoft.com/office/drawing/2014/main" id="{B6FFE47F-5B81-4C00-8F1F-30C24147854E}"/>
              </a:ext>
            </a:extLst>
          </p:cNvPr>
          <p:cNvSpPr txBox="1"/>
          <p:nvPr/>
        </p:nvSpPr>
        <p:spPr>
          <a:xfrm>
            <a:off x="484498" y="8053340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ภาพกิจกรรมการจัดการเรียนการสอน</a:t>
            </a:r>
          </a:p>
        </p:txBody>
      </p:sp>
      <p:sp>
        <p:nvSpPr>
          <p:cNvPr id="70" name="กล่องข้อความ 69">
            <a:extLst>
              <a:ext uri="{FF2B5EF4-FFF2-40B4-BE49-F238E27FC236}">
                <a16:creationId xmlns:a16="http://schemas.microsoft.com/office/drawing/2014/main" id="{D4049AF5-46FC-4002-89E0-350B4EFEB188}"/>
              </a:ext>
            </a:extLst>
          </p:cNvPr>
          <p:cNvSpPr txBox="1"/>
          <p:nvPr/>
        </p:nvSpPr>
        <p:spPr>
          <a:xfrm>
            <a:off x="4183040" y="2596454"/>
            <a:ext cx="37804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th-TH" sz="1600" dirty="0">
              <a:solidFill>
                <a:schemeClr val="bg1"/>
              </a:solidFill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71" name="กล่องข้อความ 70">
            <a:extLst>
              <a:ext uri="{FF2B5EF4-FFF2-40B4-BE49-F238E27FC236}">
                <a16:creationId xmlns:a16="http://schemas.microsoft.com/office/drawing/2014/main" id="{895DE68C-7E81-4C3E-8F72-15ED5CB61B71}"/>
              </a:ext>
            </a:extLst>
          </p:cNvPr>
          <p:cNvSpPr txBox="1"/>
          <p:nvPr/>
        </p:nvSpPr>
        <p:spPr>
          <a:xfrm>
            <a:off x="5015554" y="3970011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Common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72" name="กล่องข้อความ 71">
            <a:extLst>
              <a:ext uri="{FF2B5EF4-FFF2-40B4-BE49-F238E27FC236}">
                <a16:creationId xmlns:a16="http://schemas.microsoft.com/office/drawing/2014/main" id="{F03F7A91-2A00-41FE-8950-6B6F11C9F587}"/>
              </a:ext>
            </a:extLst>
          </p:cNvPr>
          <p:cNvSpPr txBox="1"/>
          <p:nvPr/>
        </p:nvSpPr>
        <p:spPr>
          <a:xfrm>
            <a:off x="4744587" y="4471679"/>
            <a:ext cx="37804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วรพล ญาติปราโมทย์</a:t>
            </a:r>
          </a:p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พีท 15 4 กุมภาพันธ์ 2551</a:t>
            </a:r>
          </a:p>
        </p:txBody>
      </p:sp>
      <p:sp>
        <p:nvSpPr>
          <p:cNvPr id="73" name="กล่องข้อความ 72">
            <a:extLst>
              <a:ext uri="{FF2B5EF4-FFF2-40B4-BE49-F238E27FC236}">
                <a16:creationId xmlns:a16="http://schemas.microsoft.com/office/drawing/2014/main" id="{33937B8C-FC9C-4858-85BD-243EABB8C4C5}"/>
              </a:ext>
            </a:extLst>
          </p:cNvPr>
          <p:cNvSpPr txBox="1"/>
          <p:nvPr/>
        </p:nvSpPr>
        <p:spPr>
          <a:xfrm>
            <a:off x="5124733" y="5691396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Address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74" name="กล่องข้อความ 73">
            <a:extLst>
              <a:ext uri="{FF2B5EF4-FFF2-40B4-BE49-F238E27FC236}">
                <a16:creationId xmlns:a16="http://schemas.microsoft.com/office/drawing/2014/main" id="{08ACA07D-C45A-4BC3-96D3-410E5477F7A6}"/>
              </a:ext>
            </a:extLst>
          </p:cNvPr>
          <p:cNvSpPr txBox="1"/>
          <p:nvPr/>
        </p:nvSpPr>
        <p:spPr>
          <a:xfrm>
            <a:off x="5206621" y="6132764"/>
            <a:ext cx="2019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88 หมู่ 6 ต.กุดปลาค้าว อ.เขาวง จ.กาฬสิน</a:t>
            </a:r>
            <a:r>
              <a:rPr lang="th-TH" sz="1400" dirty="0" err="1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ธ์</a:t>
            </a:r>
            <a:endParaRPr lang="th-TH" sz="1400" dirty="0">
              <a:solidFill>
                <a:schemeClr val="bg1"/>
              </a:solidFill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75" name="กล่องข้อความ 74">
            <a:extLst>
              <a:ext uri="{FF2B5EF4-FFF2-40B4-BE49-F238E27FC236}">
                <a16:creationId xmlns:a16="http://schemas.microsoft.com/office/drawing/2014/main" id="{21EE5950-D695-42E0-9DF8-3667C94E6442}"/>
              </a:ext>
            </a:extLst>
          </p:cNvPr>
          <p:cNvSpPr txBox="1"/>
          <p:nvPr/>
        </p:nvSpPr>
        <p:spPr>
          <a:xfrm>
            <a:off x="4974717" y="6917168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Mitr" panose="00000500000000000000" pitchFamily="2" charset="-34"/>
                <a:cs typeface="Mitr" panose="00000500000000000000" pitchFamily="2" charset="-34"/>
              </a:rPr>
              <a:t>Special</a:t>
            </a:r>
            <a:endParaRPr lang="th-TH" sz="1400" dirty="0"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76" name="กล่องข้อความ 75">
            <a:extLst>
              <a:ext uri="{FF2B5EF4-FFF2-40B4-BE49-F238E27FC236}">
                <a16:creationId xmlns:a16="http://schemas.microsoft.com/office/drawing/2014/main" id="{046D699B-0AA2-41B2-9535-2350BD01F294}"/>
              </a:ext>
            </a:extLst>
          </p:cNvPr>
          <p:cNvSpPr txBox="1"/>
          <p:nvPr/>
        </p:nvSpPr>
        <p:spPr>
          <a:xfrm>
            <a:off x="4816939" y="7464340"/>
            <a:ext cx="23195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chemeClr val="bg1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ชอบเขียนโค้ด เล่นเปตอง</a:t>
            </a:r>
          </a:p>
        </p:txBody>
      </p:sp>
      <p:sp>
        <p:nvSpPr>
          <p:cNvPr id="77" name="กล่องข้อความ 76">
            <a:extLst>
              <a:ext uri="{FF2B5EF4-FFF2-40B4-BE49-F238E27FC236}">
                <a16:creationId xmlns:a16="http://schemas.microsoft.com/office/drawing/2014/main" id="{AB4FC22E-2F62-40BD-9475-E5D909B162E0}"/>
              </a:ext>
            </a:extLst>
          </p:cNvPr>
          <p:cNvSpPr txBox="1"/>
          <p:nvPr/>
        </p:nvSpPr>
        <p:spPr>
          <a:xfrm>
            <a:off x="402610" y="67816"/>
            <a:ext cx="3780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dirty="0">
                <a:latin typeface="Mitr" panose="00000500000000000000" pitchFamily="2" charset="-34"/>
                <a:cs typeface="Mitr" panose="00000500000000000000" pitchFamily="2" charset="-34"/>
              </a:rPr>
              <a:t>ฉบับที่ 18 เดือนมกราคม 2567</a:t>
            </a:r>
          </a:p>
        </p:txBody>
      </p:sp>
      <p:pic>
        <p:nvPicPr>
          <p:cNvPr id="78" name="รูปภาพ 77">
            <a:extLst>
              <a:ext uri="{FF2B5EF4-FFF2-40B4-BE49-F238E27FC236}">
                <a16:creationId xmlns:a16="http://schemas.microsoft.com/office/drawing/2014/main" id="{F470580F-44A0-4D93-B45A-BBD9ABD5670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8760" y="549650"/>
            <a:ext cx="647700" cy="638175"/>
          </a:xfrm>
          <a:prstGeom prst="rect">
            <a:avLst/>
          </a:prstGeom>
        </p:spPr>
      </p:pic>
      <p:pic>
        <p:nvPicPr>
          <p:cNvPr id="79" name="รูปภาพ 78">
            <a:extLst>
              <a:ext uri="{FF2B5EF4-FFF2-40B4-BE49-F238E27FC236}">
                <a16:creationId xmlns:a16="http://schemas.microsoft.com/office/drawing/2014/main" id="{FF86B625-9AF7-4AE1-BDC7-F064164ABDB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02985" y="2234035"/>
            <a:ext cx="447675" cy="352425"/>
          </a:xfrm>
          <a:prstGeom prst="rect">
            <a:avLst/>
          </a:prstGeom>
        </p:spPr>
      </p:pic>
      <p:pic>
        <p:nvPicPr>
          <p:cNvPr id="80" name="รูปภาพ 79">
            <a:extLst>
              <a:ext uri="{FF2B5EF4-FFF2-40B4-BE49-F238E27FC236}">
                <a16:creationId xmlns:a16="http://schemas.microsoft.com/office/drawing/2014/main" id="{4709385F-8D9E-4346-B071-1F67DFD0BC5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03979" y="4017021"/>
            <a:ext cx="457200" cy="447675"/>
          </a:xfrm>
          <a:prstGeom prst="rect">
            <a:avLst/>
          </a:prstGeom>
        </p:spPr>
      </p:pic>
      <p:pic>
        <p:nvPicPr>
          <p:cNvPr id="81" name="รูปภาพ 80">
            <a:extLst>
              <a:ext uri="{FF2B5EF4-FFF2-40B4-BE49-F238E27FC236}">
                <a16:creationId xmlns:a16="http://schemas.microsoft.com/office/drawing/2014/main" id="{36529608-F1EB-4C88-AFE5-21DF2D665A46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332614" y="6383945"/>
            <a:ext cx="571500" cy="409575"/>
          </a:xfrm>
          <a:prstGeom prst="rect">
            <a:avLst/>
          </a:prstGeom>
        </p:spPr>
      </p:pic>
      <p:pic>
        <p:nvPicPr>
          <p:cNvPr id="82" name="รูปภาพ 81">
            <a:extLst>
              <a:ext uri="{FF2B5EF4-FFF2-40B4-BE49-F238E27FC236}">
                <a16:creationId xmlns:a16="http://schemas.microsoft.com/office/drawing/2014/main" id="{8C38F829-C8C3-4328-8098-6D64BA52277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437389" y="7938100"/>
            <a:ext cx="466725" cy="409575"/>
          </a:xfrm>
          <a:prstGeom prst="rect">
            <a:avLst/>
          </a:prstGeom>
        </p:spPr>
      </p:pic>
      <p:pic>
        <p:nvPicPr>
          <p:cNvPr id="83" name="รูปภาพ 82">
            <a:extLst>
              <a:ext uri="{FF2B5EF4-FFF2-40B4-BE49-F238E27FC236}">
                <a16:creationId xmlns:a16="http://schemas.microsoft.com/office/drawing/2014/main" id="{6FF3FE65-5003-4189-9F0A-FBE78BE276A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08325" y="5445517"/>
            <a:ext cx="514350" cy="533400"/>
          </a:xfrm>
          <a:prstGeom prst="rect">
            <a:avLst/>
          </a:prstGeom>
        </p:spPr>
      </p:pic>
      <p:pic>
        <p:nvPicPr>
          <p:cNvPr id="84" name="รูปภาพ 83">
            <a:extLst>
              <a:ext uri="{FF2B5EF4-FFF2-40B4-BE49-F238E27FC236}">
                <a16:creationId xmlns:a16="http://schemas.microsoft.com/office/drawing/2014/main" id="{B7010959-DC01-449E-A9F4-F219B520932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192180" y="5538099"/>
            <a:ext cx="457200" cy="457200"/>
          </a:xfrm>
          <a:prstGeom prst="rect">
            <a:avLst/>
          </a:prstGeom>
        </p:spPr>
      </p:pic>
      <p:pic>
        <p:nvPicPr>
          <p:cNvPr id="85" name="รูปภาพ 84">
            <a:extLst>
              <a:ext uri="{FF2B5EF4-FFF2-40B4-BE49-F238E27FC236}">
                <a16:creationId xmlns:a16="http://schemas.microsoft.com/office/drawing/2014/main" id="{C9C82DF2-08B1-4935-B8A1-C16CBAAE893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85156" y="5533336"/>
            <a:ext cx="466725" cy="466725"/>
          </a:xfrm>
          <a:prstGeom prst="rect">
            <a:avLst/>
          </a:prstGeom>
        </p:spPr>
      </p:pic>
      <p:pic>
        <p:nvPicPr>
          <p:cNvPr id="86" name="รูปภาพ 85">
            <a:extLst>
              <a:ext uri="{FF2B5EF4-FFF2-40B4-BE49-F238E27FC236}">
                <a16:creationId xmlns:a16="http://schemas.microsoft.com/office/drawing/2014/main" id="{604F9014-00CE-4F68-BE0C-1C45E2A22BC4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387657" y="5563273"/>
            <a:ext cx="971550" cy="409575"/>
          </a:xfrm>
          <a:prstGeom prst="rect">
            <a:avLst/>
          </a:prstGeom>
        </p:spPr>
      </p:pic>
      <p:pic>
        <p:nvPicPr>
          <p:cNvPr id="87" name="รูปภาพ 86">
            <a:extLst>
              <a:ext uri="{FF2B5EF4-FFF2-40B4-BE49-F238E27FC236}">
                <a16:creationId xmlns:a16="http://schemas.microsoft.com/office/drawing/2014/main" id="{7633837B-ED84-418F-9894-6A4F4FB81BDD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690989" y="3910483"/>
            <a:ext cx="228600" cy="390525"/>
          </a:xfrm>
          <a:prstGeom prst="rect">
            <a:avLst/>
          </a:prstGeom>
        </p:spPr>
      </p:pic>
      <p:pic>
        <p:nvPicPr>
          <p:cNvPr id="88" name="รูปภาพ 87">
            <a:extLst>
              <a:ext uri="{FF2B5EF4-FFF2-40B4-BE49-F238E27FC236}">
                <a16:creationId xmlns:a16="http://schemas.microsoft.com/office/drawing/2014/main" id="{B54C27F5-222A-4093-A7F2-44207ED0AE9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750835" y="5663669"/>
            <a:ext cx="228600" cy="390525"/>
          </a:xfrm>
          <a:prstGeom prst="rect">
            <a:avLst/>
          </a:prstGeom>
        </p:spPr>
      </p:pic>
      <p:pic>
        <p:nvPicPr>
          <p:cNvPr id="89" name="รูปภาพ 88">
            <a:extLst>
              <a:ext uri="{FF2B5EF4-FFF2-40B4-BE49-F238E27FC236}">
                <a16:creationId xmlns:a16="http://schemas.microsoft.com/office/drawing/2014/main" id="{5B452BB7-2C8B-42DE-87AB-D63D2513746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588339" y="6903520"/>
            <a:ext cx="228600" cy="390525"/>
          </a:xfrm>
          <a:prstGeom prst="rect">
            <a:avLst/>
          </a:prstGeom>
        </p:spPr>
      </p:pic>
      <p:sp>
        <p:nvSpPr>
          <p:cNvPr id="91" name="วงรี 90">
            <a:extLst>
              <a:ext uri="{FF2B5EF4-FFF2-40B4-BE49-F238E27FC236}">
                <a16:creationId xmlns:a16="http://schemas.microsoft.com/office/drawing/2014/main" id="{706E2122-E4B6-4CCB-A4B0-C2B90F921246}"/>
              </a:ext>
            </a:extLst>
          </p:cNvPr>
          <p:cNvSpPr/>
          <p:nvPr/>
        </p:nvSpPr>
        <p:spPr>
          <a:xfrm>
            <a:off x="4481094" y="8294968"/>
            <a:ext cx="1269242" cy="1269242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" name="วงรี 91">
            <a:extLst>
              <a:ext uri="{FF2B5EF4-FFF2-40B4-BE49-F238E27FC236}">
                <a16:creationId xmlns:a16="http://schemas.microsoft.com/office/drawing/2014/main" id="{1ACB1BA4-E4CD-4F36-8C29-0A9E88B5011A}"/>
              </a:ext>
            </a:extLst>
          </p:cNvPr>
          <p:cNvSpPr/>
          <p:nvPr/>
        </p:nvSpPr>
        <p:spPr>
          <a:xfrm>
            <a:off x="5001901" y="9737012"/>
            <a:ext cx="869066" cy="869066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3" name="วงรี 92">
            <a:extLst>
              <a:ext uri="{FF2B5EF4-FFF2-40B4-BE49-F238E27FC236}">
                <a16:creationId xmlns:a16="http://schemas.microsoft.com/office/drawing/2014/main" id="{302B1993-D430-47C4-97DF-7092AD4C4F2A}"/>
              </a:ext>
            </a:extLst>
          </p:cNvPr>
          <p:cNvSpPr/>
          <p:nvPr/>
        </p:nvSpPr>
        <p:spPr>
          <a:xfrm>
            <a:off x="4889259" y="290023"/>
            <a:ext cx="2336690" cy="23366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4" name="สี่เหลี่ยมผืนผ้า 93">
            <a:extLst>
              <a:ext uri="{FF2B5EF4-FFF2-40B4-BE49-F238E27FC236}">
                <a16:creationId xmlns:a16="http://schemas.microsoft.com/office/drawing/2014/main" id="{10E657E2-6D8E-4310-B8AE-360FC1033183}"/>
              </a:ext>
            </a:extLst>
          </p:cNvPr>
          <p:cNvSpPr/>
          <p:nvPr/>
        </p:nvSpPr>
        <p:spPr>
          <a:xfrm>
            <a:off x="348018" y="8557146"/>
            <a:ext cx="2176818" cy="11798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5" name="สี่เหลี่ยมผืนผ้า 94">
            <a:extLst>
              <a:ext uri="{FF2B5EF4-FFF2-40B4-BE49-F238E27FC236}">
                <a16:creationId xmlns:a16="http://schemas.microsoft.com/office/drawing/2014/main" id="{6F46C5B4-9B4A-4EA6-80FA-428DC988228C}"/>
              </a:ext>
            </a:extLst>
          </p:cNvPr>
          <p:cNvSpPr/>
          <p:nvPr/>
        </p:nvSpPr>
        <p:spPr>
          <a:xfrm>
            <a:off x="2524836" y="8557036"/>
            <a:ext cx="1160060" cy="11798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6" name="สี่เหลี่ยมผืนผ้า 95">
            <a:extLst>
              <a:ext uri="{FF2B5EF4-FFF2-40B4-BE49-F238E27FC236}">
                <a16:creationId xmlns:a16="http://schemas.microsoft.com/office/drawing/2014/main" id="{208B216C-F246-4E4F-B8BE-36C2CA132A41}"/>
              </a:ext>
            </a:extLst>
          </p:cNvPr>
          <p:cNvSpPr/>
          <p:nvPr/>
        </p:nvSpPr>
        <p:spPr>
          <a:xfrm>
            <a:off x="1351128" y="9805252"/>
            <a:ext cx="1132764" cy="7684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สี่เหลี่ยมผืนผ้า 96">
            <a:extLst>
              <a:ext uri="{FF2B5EF4-FFF2-40B4-BE49-F238E27FC236}">
                <a16:creationId xmlns:a16="http://schemas.microsoft.com/office/drawing/2014/main" id="{AF372689-748E-4E39-9753-2C825AC7B5FE}"/>
              </a:ext>
            </a:extLst>
          </p:cNvPr>
          <p:cNvSpPr/>
          <p:nvPr/>
        </p:nvSpPr>
        <p:spPr>
          <a:xfrm>
            <a:off x="2547302" y="9814637"/>
            <a:ext cx="1132764" cy="7684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8" name="รูปภาพ 97">
            <a:extLst>
              <a:ext uri="{FF2B5EF4-FFF2-40B4-BE49-F238E27FC236}">
                <a16:creationId xmlns:a16="http://schemas.microsoft.com/office/drawing/2014/main" id="{746569B7-1C64-49EC-B18E-481C8050A1E3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6562" y="2776924"/>
            <a:ext cx="152400" cy="171450"/>
          </a:xfrm>
          <a:prstGeom prst="rect">
            <a:avLst/>
          </a:prstGeom>
        </p:spPr>
      </p:pic>
      <p:pic>
        <p:nvPicPr>
          <p:cNvPr id="99" name="รูปภาพ 98">
            <a:extLst>
              <a:ext uri="{FF2B5EF4-FFF2-40B4-BE49-F238E27FC236}">
                <a16:creationId xmlns:a16="http://schemas.microsoft.com/office/drawing/2014/main" id="{3B9A4649-3F56-4693-8A2C-74E9FD437B6E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6562" y="2994540"/>
            <a:ext cx="152400" cy="171450"/>
          </a:xfrm>
          <a:prstGeom prst="rect">
            <a:avLst/>
          </a:prstGeom>
        </p:spPr>
      </p:pic>
      <p:pic>
        <p:nvPicPr>
          <p:cNvPr id="100" name="รูปภาพ 99">
            <a:extLst>
              <a:ext uri="{FF2B5EF4-FFF2-40B4-BE49-F238E27FC236}">
                <a16:creationId xmlns:a16="http://schemas.microsoft.com/office/drawing/2014/main" id="{6D395B30-AE43-4CE8-93C6-4C5E61264291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6562" y="3190569"/>
            <a:ext cx="152400" cy="171450"/>
          </a:xfrm>
          <a:prstGeom prst="rect">
            <a:avLst/>
          </a:prstGeom>
        </p:spPr>
      </p:pic>
      <p:pic>
        <p:nvPicPr>
          <p:cNvPr id="101" name="รูปภาพ 100">
            <a:extLst>
              <a:ext uri="{FF2B5EF4-FFF2-40B4-BE49-F238E27FC236}">
                <a16:creationId xmlns:a16="http://schemas.microsoft.com/office/drawing/2014/main" id="{77244700-55C3-4A21-8886-E22678C1F82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1346" y="3638472"/>
            <a:ext cx="152400" cy="171450"/>
          </a:xfrm>
          <a:prstGeom prst="rect">
            <a:avLst/>
          </a:prstGeom>
        </p:spPr>
      </p:pic>
      <p:pic>
        <p:nvPicPr>
          <p:cNvPr id="102" name="รูปภาพ 101">
            <a:extLst>
              <a:ext uri="{FF2B5EF4-FFF2-40B4-BE49-F238E27FC236}">
                <a16:creationId xmlns:a16="http://schemas.microsoft.com/office/drawing/2014/main" id="{6A9B3340-9699-476E-9713-2B95EBC093E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6562" y="3404962"/>
            <a:ext cx="152400" cy="171450"/>
          </a:xfrm>
          <a:prstGeom prst="rect">
            <a:avLst/>
          </a:prstGeom>
        </p:spPr>
      </p:pic>
      <p:pic>
        <p:nvPicPr>
          <p:cNvPr id="103" name="รูปภาพ 102">
            <a:extLst>
              <a:ext uri="{FF2B5EF4-FFF2-40B4-BE49-F238E27FC236}">
                <a16:creationId xmlns:a16="http://schemas.microsoft.com/office/drawing/2014/main" id="{3A8D3559-EDF7-4760-8F40-57B4B12A7C44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1346" y="4681453"/>
            <a:ext cx="152400" cy="171450"/>
          </a:xfrm>
          <a:prstGeom prst="rect">
            <a:avLst/>
          </a:prstGeom>
        </p:spPr>
      </p:pic>
      <p:pic>
        <p:nvPicPr>
          <p:cNvPr id="104" name="รูปภาพ 103">
            <a:extLst>
              <a:ext uri="{FF2B5EF4-FFF2-40B4-BE49-F238E27FC236}">
                <a16:creationId xmlns:a16="http://schemas.microsoft.com/office/drawing/2014/main" id="{F37ABD61-1E51-424C-814D-22804D9B3DD1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1346" y="4889885"/>
            <a:ext cx="152400" cy="171450"/>
          </a:xfrm>
          <a:prstGeom prst="rect">
            <a:avLst/>
          </a:prstGeom>
        </p:spPr>
      </p:pic>
      <p:pic>
        <p:nvPicPr>
          <p:cNvPr id="105" name="รูปภาพ 104">
            <a:extLst>
              <a:ext uri="{FF2B5EF4-FFF2-40B4-BE49-F238E27FC236}">
                <a16:creationId xmlns:a16="http://schemas.microsoft.com/office/drawing/2014/main" id="{907312DC-CDAE-40DE-9DEC-51277186F27F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51346" y="5084566"/>
            <a:ext cx="152400" cy="171450"/>
          </a:xfrm>
          <a:prstGeom prst="rect">
            <a:avLst/>
          </a:prstGeom>
        </p:spPr>
      </p:pic>
      <p:pic>
        <p:nvPicPr>
          <p:cNvPr id="106" name="รูปภาพ 105">
            <a:extLst>
              <a:ext uri="{FF2B5EF4-FFF2-40B4-BE49-F238E27FC236}">
                <a16:creationId xmlns:a16="http://schemas.microsoft.com/office/drawing/2014/main" id="{AC33692A-8531-4855-A173-AE4656BA075A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4707" y="-4792"/>
            <a:ext cx="361950" cy="371475"/>
          </a:xfrm>
          <a:prstGeom prst="rect">
            <a:avLst/>
          </a:prstGeom>
        </p:spPr>
      </p:pic>
      <p:sp>
        <p:nvSpPr>
          <p:cNvPr id="107" name="กล่องข้อความ 106">
            <a:extLst>
              <a:ext uri="{FF2B5EF4-FFF2-40B4-BE49-F238E27FC236}">
                <a16:creationId xmlns:a16="http://schemas.microsoft.com/office/drawing/2014/main" id="{8166E3EA-E945-435F-9DA3-3F9165157613}"/>
              </a:ext>
            </a:extLst>
          </p:cNvPr>
          <p:cNvSpPr txBox="1"/>
          <p:nvPr/>
        </p:nvSpPr>
        <p:spPr>
          <a:xfrm>
            <a:off x="803011" y="488743"/>
            <a:ext cx="1221809" cy="936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sz="2500" dirty="0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รายงาน</a:t>
            </a:r>
            <a:br>
              <a:rPr lang="en-US" sz="2500" dirty="0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</a:br>
            <a:endParaRPr lang="th-TH" sz="3500" dirty="0">
              <a:solidFill>
                <a:srgbClr val="7030A0"/>
              </a:solidFill>
              <a:latin typeface="Mitr" panose="00000500000000000000" pitchFamily="2" charset="-34"/>
              <a:cs typeface="Mitr" panose="00000500000000000000" pitchFamily="2" charset="-34"/>
            </a:endParaRPr>
          </a:p>
        </p:txBody>
      </p:sp>
      <p:sp>
        <p:nvSpPr>
          <p:cNvPr id="108" name="กล่องข้อความ 107">
            <a:extLst>
              <a:ext uri="{FF2B5EF4-FFF2-40B4-BE49-F238E27FC236}">
                <a16:creationId xmlns:a16="http://schemas.microsoft.com/office/drawing/2014/main" id="{C047A5A4-CEED-4FA9-B95C-6A6F9B385836}"/>
              </a:ext>
            </a:extLst>
          </p:cNvPr>
          <p:cNvSpPr txBox="1"/>
          <p:nvPr/>
        </p:nvSpPr>
        <p:spPr>
          <a:xfrm>
            <a:off x="1964892" y="603046"/>
            <a:ext cx="2121760" cy="61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th-TH" sz="4400" dirty="0">
                <a:solidFill>
                  <a:srgbClr val="7030A0"/>
                </a:solidFill>
                <a:latin typeface="Mitr" panose="00000500000000000000" pitchFamily="2" charset="-34"/>
                <a:cs typeface="Mitr" panose="00000500000000000000" pitchFamily="2" charset="-34"/>
              </a:rPr>
              <a:t>โปรไฟล์</a:t>
            </a:r>
          </a:p>
        </p:txBody>
      </p:sp>
    </p:spTree>
    <p:extLst>
      <p:ext uri="{BB962C8B-B14F-4D97-AF65-F5344CB8AC3E}">
        <p14:creationId xmlns:p14="http://schemas.microsoft.com/office/powerpoint/2010/main" val="420932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128</Words>
  <Application>Microsoft Office PowerPoint</Application>
  <PresentationFormat>กำหนดเอง</PresentationFormat>
  <Paragraphs>26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Mitr</vt:lpstr>
      <vt:lpstr>Modern No. 20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BuakhaoSchool</cp:lastModifiedBy>
  <cp:revision>28</cp:revision>
  <dcterms:created xsi:type="dcterms:W3CDTF">2020-08-20T03:34:44Z</dcterms:created>
  <dcterms:modified xsi:type="dcterms:W3CDTF">2024-01-18T04:30:59Z</dcterms:modified>
</cp:coreProperties>
</file>