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9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B426-931B-41A3-AD2E-034BF5B38C6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9109748-4AB4-45E0-B999-77D1B033BBE6}" type="slidenum">
              <a:rPr lang="th-TH" smtClean="0"/>
              <a:t>‹#›</a:t>
            </a:fld>
            <a:endParaRPr lang="th-TH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90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B426-931B-41A3-AD2E-034BF5B38C6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09748-4AB4-45E0-B999-77D1B033BBE6}" type="slidenum">
              <a:rPr lang="th-TH" smtClean="0"/>
              <a:t>‹#›</a:t>
            </a:fld>
            <a:endParaRPr lang="th-TH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61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B426-931B-41A3-AD2E-034BF5B38C6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09748-4AB4-45E0-B999-77D1B033BBE6}" type="slidenum">
              <a:rPr lang="th-TH" smtClean="0"/>
              <a:t>‹#›</a:t>
            </a:fld>
            <a:endParaRPr lang="th-TH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42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B426-931B-41A3-AD2E-034BF5B38C6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09748-4AB4-45E0-B999-77D1B033BBE6}" type="slidenum">
              <a:rPr lang="th-TH" smtClean="0"/>
              <a:t>‹#›</a:t>
            </a:fld>
            <a:endParaRPr lang="th-TH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29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B426-931B-41A3-AD2E-034BF5B38C6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09748-4AB4-45E0-B999-77D1B033BBE6}" type="slidenum">
              <a:rPr lang="th-TH" smtClean="0"/>
              <a:t>‹#›</a:t>
            </a:fld>
            <a:endParaRPr lang="th-TH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101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B426-931B-41A3-AD2E-034BF5B38C6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09748-4AB4-45E0-B999-77D1B033BBE6}" type="slidenum">
              <a:rPr lang="th-TH" smtClean="0"/>
              <a:t>‹#›</a:t>
            </a:fld>
            <a:endParaRPr lang="th-TH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957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B426-931B-41A3-AD2E-034BF5B38C6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09748-4AB4-45E0-B999-77D1B033BBE6}" type="slidenum">
              <a:rPr lang="th-TH" smtClean="0"/>
              <a:t>‹#›</a:t>
            </a:fld>
            <a:endParaRPr lang="th-TH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38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B426-931B-41A3-AD2E-034BF5B38C6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09748-4AB4-45E0-B999-77D1B033BBE6}" type="slidenum">
              <a:rPr lang="th-TH" smtClean="0"/>
              <a:t>‹#›</a:t>
            </a:fld>
            <a:endParaRPr lang="th-TH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875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B426-931B-41A3-AD2E-034BF5B38C6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09748-4AB4-45E0-B999-77D1B033BBE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268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B426-931B-41A3-AD2E-034BF5B38C6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09748-4AB4-45E0-B999-77D1B033BBE6}" type="slidenum">
              <a:rPr lang="th-TH" smtClean="0"/>
              <a:t>‹#›</a:t>
            </a:fld>
            <a:endParaRPr lang="th-TH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09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1F4B426-931B-41A3-AD2E-034BF5B38C6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109748-4AB4-45E0-B999-77D1B033BBE6}" type="slidenum">
              <a:rPr lang="th-TH" smtClean="0"/>
              <a:t>‹#›</a:t>
            </a:fld>
            <a:endParaRPr lang="th-TH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277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4B426-931B-41A3-AD2E-034BF5B38C68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9109748-4AB4-45E0-B999-77D1B033BBE6}" type="slidenum">
              <a:rPr lang="th-TH" smtClean="0"/>
              <a:t>‹#›</a:t>
            </a:fld>
            <a:endParaRPr lang="th-TH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56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9C152A8-AF44-76B8-B154-A8E4F7EAB7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7463" y="785365"/>
            <a:ext cx="8637073" cy="2541431"/>
          </a:xfrm>
        </p:spPr>
        <p:txBody>
          <a:bodyPr/>
          <a:lstStyle/>
          <a:p>
            <a:pPr algn="ctr"/>
            <a:r>
              <a:rPr lang="th-TH" u="sng" dirty="0"/>
              <a:t>นายวรพล ญาติปราโมทย์</a:t>
            </a:r>
          </a:p>
        </p:txBody>
      </p:sp>
      <p:pic>
        <p:nvPicPr>
          <p:cNvPr id="1026" name="Picture 2" descr="Skibidi Toilet | Skibidi Toilet Wiki | Fandom">
            <a:extLst>
              <a:ext uri="{FF2B5EF4-FFF2-40B4-BE49-F238E27FC236}">
                <a16:creationId xmlns:a16="http://schemas.microsoft.com/office/drawing/2014/main" id="{E76E4006-A79A-7E94-098A-E9939754F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5246" y="-61638"/>
            <a:ext cx="4588405" cy="6707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0F78CF21-3E08-E36E-8372-4FD8109A8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4580" y="3565677"/>
            <a:ext cx="8637072" cy="977621"/>
          </a:xfrm>
        </p:spPr>
        <p:txBody>
          <a:bodyPr/>
          <a:lstStyle/>
          <a:p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r>
              <a:rPr lang="en-US" dirty="0" err="1"/>
              <a:t>Skibidi</a:t>
            </a:r>
            <a:r>
              <a:rPr lang="en-US" dirty="0"/>
              <a:t> 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02363756"/>
      </p:ext>
    </p:extLst>
  </p:cSld>
  <p:clrMapOvr>
    <a:masterClrMapping/>
  </p:clrMapOvr>
</p:sld>
</file>

<file path=ppt/theme/theme1.xml><?xml version="1.0" encoding="utf-8"?>
<a:theme xmlns:a="http://schemas.openxmlformats.org/drawingml/2006/main" name="แกลเลอรี">
  <a:themeElements>
    <a:clrScheme name="แกลเลอรี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แกลเลอรี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แกลเลอรี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TM10001114[[fn=แกลเลอรี]]</Template>
  <TotalTime>3</TotalTime>
  <Words>24</Words>
  <Application>Microsoft Office PowerPoint</Application>
  <PresentationFormat>แบบจอกว้าง</PresentationFormat>
  <Paragraphs>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แกลเลอรี</vt:lpstr>
      <vt:lpstr>นายวรพล ญาติปราโมทย์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นายวรพล ญาติปราโมทย์</dc:title>
  <dc:creator>BuakhaoSchool BKS</dc:creator>
  <cp:lastModifiedBy>BuakhaoSchool BKS</cp:lastModifiedBy>
  <cp:revision>1</cp:revision>
  <dcterms:created xsi:type="dcterms:W3CDTF">2023-12-14T04:05:50Z</dcterms:created>
  <dcterms:modified xsi:type="dcterms:W3CDTF">2023-12-14T04:09:00Z</dcterms:modified>
</cp:coreProperties>
</file>