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FB895F8-C353-15E6-F2D9-FB19599D6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1F4FE39-FC09-509E-78F9-FB8F743F9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0CBF50C-68EC-AA95-70B5-C7779FD5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DEF7A4C-F2CB-9FEC-6A63-668935A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4F963C-6AC6-0939-5C98-C26DBB29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700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E5614B-EC90-3DFE-3656-8601614A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9F61CF5-F178-0DAF-8DEF-35D9FECDA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1D3E004-DFBF-6C67-A143-102F7C16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9960C06-9BF2-B7C7-A8EA-74CCDA3C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AD0C4F0-CCEB-0D4C-E560-DF22A426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779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B905054-CCD3-B1A6-C8C0-8FCA554D9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25D6A0E-5FAA-7F4F-030F-A40AB964A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C3C8CB-7619-FFAD-951E-CB362607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F45E835-3683-81F8-A32C-46D34F17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67BE151-57DE-D8EC-0FBD-668A265D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492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2C4AD46-2C8E-5F7C-F678-D0A5CFDA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4FE49E3-C7C9-7B86-BD74-4CF1B69FD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C0B6DE1-9FD7-AF7B-DB00-ED3BD33A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6C01C15-66EA-1E48-EDF4-C6B57D94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12D5E2E-F22C-7B4B-4A78-DC4F81B6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206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982A02-5C91-ADF4-FABC-C89C1CBFB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8D13DCA-6186-2E93-E205-6F401E429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8CC7836-2B3C-31FE-5389-961B85D1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74A8A70-2C94-F025-B49E-16D2BF2C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0DDC64A-CC9F-99F9-D5AA-365A3CD8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075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8C3EE8-3DB3-5BCD-B9FB-9BB5AB54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5C578F3-F285-60CD-209F-4541196E2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05EB4B7-13AC-CF11-0EA7-ED850CC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6B18411-4308-E167-2B27-038446C8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C1D16BC-C0D6-09F3-C06E-3D932DC1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3DAF50A-31F8-DF86-2889-0AB342A14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674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8627AF-0205-B136-6A05-C03AEEC15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2B4D665-38B6-B41E-471C-395534AD8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4393AF0-1B16-A7E2-60B8-E5457AAFA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2CD561A2-733F-106E-1BEE-BBB1955C5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610260F-96C9-D550-D5EF-257CCC068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88C8E02E-80AA-9867-13C4-FACD5BEA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AD9D48E-14BF-B78C-A2FD-DE2E68CCE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0EA9E10-E0D5-B392-7EE8-DA9674E5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338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27E6B5-9BF0-E0B8-7201-5CDDFD93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615AE55-2C74-13BE-F819-3693BCA7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210191F8-0F9D-989B-34D7-07CC395D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585324D9-7E98-3F15-9B97-321BE17F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459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64857696-8231-AB41-8313-893D0F0A2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5351F9F1-203D-2E95-FFA6-9D89CC90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FA78F4F-7DE0-27B2-327D-A8FDB03D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896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A52226E-119E-363C-57FD-EC23082B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A44B4BB-31B7-30F5-E444-16B70B1B4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2B9A8CA-03B1-28EE-A95F-0278E2DD7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5D89A7B-AB24-6A14-DACB-4332A7E5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680D077-CEB8-DD05-E9FB-DA3B4E09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8AACB33-3351-4385-6D38-47A52842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12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2BB561-D240-69A1-3536-A97872CB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9CA916BE-21E1-172F-0532-912B0AC72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DDCC16A-C129-6636-2558-AF543C8CC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97DE7B9-839A-37BC-2DFC-154DE96F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9EE9D85-195E-DBC3-A948-9DBA1C86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0B1CC72-4C96-C2E5-2E71-3781EEF4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568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765E813-FB50-4F1C-A86D-70FCEEFAB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4C4B38A-B76B-DEB0-FFB8-1636DEAA6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5847328-3D7B-5497-1208-4D8EEE125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287B1-D3B1-4C81-BD8C-10267D9D679F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5503CE2-B373-FBB2-5ED0-3CE067852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0B0A76C-2D1F-3B4F-5D62-48D00511C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CD66E-D4D8-4A65-9D72-7C5A243E61E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12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A711F3D-5CA2-3FB6-EA91-7933662E0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/>
              <a:t>ต่อต</a:t>
            </a:r>
            <a:r>
              <a:rPr lang="th-TH" dirty="0"/>
              <a:t>ระกูล </a:t>
            </a:r>
            <a:r>
              <a:rPr lang="th-TH" dirty="0" err="1"/>
              <a:t>ยั</a:t>
            </a:r>
            <a:r>
              <a:rPr lang="th-TH" dirty="0"/>
              <a:t>นทะรักษ์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F45FACD6-4D81-6734-8249-BE735961DF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998195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ต่อตระกูล ยันทะรักษ์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ต่อตระกูล ยันทะรักษ์</dc:title>
  <dc:creator>BuakhaoSchool BKS</dc:creator>
  <cp:lastModifiedBy>BuakhaoSchool BKS</cp:lastModifiedBy>
  <cp:revision>1</cp:revision>
  <dcterms:created xsi:type="dcterms:W3CDTF">2023-12-14T04:08:19Z</dcterms:created>
  <dcterms:modified xsi:type="dcterms:W3CDTF">2023-12-14T04:10:09Z</dcterms:modified>
</cp:coreProperties>
</file>