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925D990-95F6-799A-B958-4BC23333F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7B8E902-81CF-D1B5-CBDA-0E7CD8709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AFF8F88-97DC-826C-BFE3-E811D8E8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6B69DF9-A248-7A2C-62AF-0B287A843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C628FA8-1664-3FDD-DA1B-4CD0B9AA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519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421E7E5-FD1B-9D54-EF3A-5F856CEAC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B87AB242-6604-06F7-CB81-9E53102FB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05A7110-400B-640D-4FDF-39664C00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4ED7D7F-3277-42B9-E5A9-E60F61F2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054B246-9C14-5EC2-D73F-84DA32979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831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47CC976E-01E4-14CF-2E89-C1304388A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B1A664A-F210-4811-75F0-EBB32C56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EB53204-42B7-09B9-2762-4DFED2FCB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4A30919-FE05-820B-0178-E26291D92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B5C0CBC-D9B4-C025-5583-1D45390D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55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FEBB49B-9E0D-69B4-226C-BBF0B4AAA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0960C72-A9CD-0DC6-6CC0-66D96F2F2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8684E1B-F0EE-4034-BDD8-44ED7F018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59B44D7-3D20-07B9-516D-5B7001637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064C857-1E0D-D22D-A8D2-BFDDC100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779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A9E616A-CB74-6ADF-F613-5ECEC4580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9ECEB65-E6E6-7B88-96D8-E71E4B7EA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6E49239-3B28-56EF-B799-BE85A8B7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64BB0F5-92D6-2F2D-640F-8E942D01F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689E14F-75D3-052C-7F89-51A7CD4F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105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89A7E72-04C3-CE35-115E-88141339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4F9B90B-29D5-1EC4-ABDA-4706F08BC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986BCCF7-4C6D-F67E-1F20-61CEDFB0B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9504F6AC-55CE-B55C-AB86-092FB13E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4AE8F29-CF7A-306C-3E98-83405149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3E68897-D110-7987-A313-F147DA3B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715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E38C09D-5201-FA3B-1FA5-DAACEC372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8D9018E-9C47-539A-5DC0-A404FFD57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3E1565B-2CA5-82C8-331E-A69742344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2A62E48E-2228-6BF5-26BB-3208919B55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0136E94-D766-9EE6-411B-D55F85B67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F5F26F7C-D4E8-179E-E51C-207A842E6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68FED35F-FFFE-3D55-AF9B-25B4A3FF2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CE5A8449-3DE2-AF84-ACB8-3B2C0669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997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E5C0640-9E1A-612D-95AA-626D8EC4B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1EA7B48-0AED-03C5-4367-6504E934B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1033A01-047B-64B2-9B7B-4FCD52379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2599FCB-7212-8790-2F73-7A94CAFE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590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4B76D9AB-6EE5-B059-7962-6AAAC9107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B53625B7-0B82-7C0F-4E4B-BE719EE6A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2F2E84DF-5205-7200-8AE1-A43BFBDE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191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F968ECF-CF8A-4126-BF9F-7A7FD16B1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9AF8BC8-E34F-617D-5EB1-6C80E1688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8259B63E-A9BD-39AD-05C5-5B456F51B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86FBC2D-1861-EF8E-382F-3A7DD157E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42E8E74-49C8-E36D-AC8D-78B0C0A7F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9CFAC09-F942-9F59-D237-B7E146680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11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A5DA8AA-A440-24CD-C1D0-7006B80D3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F157D133-3CE3-0AD1-B71B-75FDC7BFC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BD6B78F-AB32-0531-C250-134743F78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619A287-A690-314F-115B-B3CD889F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EABE3FD-73C1-6B13-0D8D-0B6657C90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5A8C70A-8492-33F7-4440-307200D71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689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6F656DC3-EC88-2163-0894-3F190BC15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54787EC-4639-62CA-4C46-634DAF963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F671AB4-51DE-9EDF-2B83-4145F3439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175F-115D-4D19-AC44-A52BDA33F1E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131B868-D3CE-BDA6-A106-07DF8A4698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A2E0B9C-2F95-2EFD-7447-0A1567B53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96A4A-F617-4342-98AC-59D13E1FB94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716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6B4257A0-6DB0-7018-C286-D75549F3D27B}"/>
              </a:ext>
            </a:extLst>
          </p:cNvPr>
          <p:cNvSpPr/>
          <p:nvPr/>
        </p:nvSpPr>
        <p:spPr>
          <a:xfrm>
            <a:off x="-169333" y="0"/>
            <a:ext cx="13131800" cy="7128933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8691911-E226-5B83-6AFC-5C210EE56A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นายคงเดช </a:t>
            </a:r>
            <a:r>
              <a:rPr lang="th-TH"/>
              <a:t>บุษดี</a:t>
            </a:r>
            <a:endParaRPr lang="th-TH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FF64D9C-8F4F-8256-3BE0-0E0843FD5F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6321257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นายคงเดช บุษดี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นายคงเดช บุษดี</dc:title>
  <dc:creator>BuakhaoSchool</dc:creator>
  <cp:lastModifiedBy>BuakhaoSchool</cp:lastModifiedBy>
  <cp:revision>2</cp:revision>
  <dcterms:created xsi:type="dcterms:W3CDTF">2023-12-14T04:05:13Z</dcterms:created>
  <dcterms:modified xsi:type="dcterms:W3CDTF">2023-12-14T04:18:25Z</dcterms:modified>
</cp:coreProperties>
</file>