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5028F3A-CDCF-2329-1DD7-E95FD8E30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DDD39E7-859A-8C37-0FA3-540C217DC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6F7A135-39DC-9957-4287-B93207F0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BDBFE03-558A-2A3D-B3B7-2E6DC894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6A882AB-FDA1-AFA3-C51E-6A0AD769E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147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A51AB3-6049-FA3D-CBA2-10129B80C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C69A1E2-254D-6958-FFBF-804EF306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5BD5C66-AC8B-C9EC-32DF-DC89C0CB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6D3DBCA-C6A5-D870-6FE6-C7EBDC1D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059E824-610E-B25B-07DA-2B8A77A4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328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B093755F-B78D-7E2F-1FAB-62F22CC1C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E4C29B7-5326-200C-9B98-5472C4928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2F94F5D-C923-2ED3-E06E-54E97E5F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D7E765-621B-4B85-D853-D86A8CC4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3E228F2-7711-8988-AD40-09E86B4B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116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E85624D-4E77-2CC6-13DC-972E93DC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6E9DEAA-98CF-21CC-0363-07F4DC166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6D5CF9A-BFFB-A5F6-15AD-05626321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2BD810-A371-F261-F7AE-6C245E53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BD3EF12-4C18-9FCD-4D06-AEC42151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515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D4A300-DF8E-3230-5E55-73FBDF497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B2C674E-57AC-8BDA-A41B-F4E1F6C5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FD22822-5011-002C-20E4-F7D1C7C7E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73763B7-4B33-7012-DB64-393104C3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F2E890A-635D-3471-D8AC-1F2C81F8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065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ACBFA5-1944-373A-F050-C9058E2C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1821661-683A-53DA-182C-3718E1240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9280418-42DE-01A1-E588-622DD22AF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47B00EC-EBBA-787C-00F3-DEA9AE71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2C2C92B-DDC6-1358-639C-08D82D83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88FE32F-6217-541E-792A-29BBF5B2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997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194C79-3E92-3058-CA40-10E1D51C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016E1B1-7937-0770-28B1-FF68D704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6B2C868-B457-97F5-CDD8-5EB8B9393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FFB6CC7-50CF-CC1F-0A86-BAD22B89F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6753EC73-7353-4882-FB09-58203AA31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4CFBC5D-C8AE-0CFE-E9BA-453C2759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B857F67-E6F9-88DB-0C02-5C6AF7A9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3094405-AE32-E782-EEA8-D2152C17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033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81640DA-40D2-A742-D612-AA7BA389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62C4DE1-C3FB-254F-E480-8CB1EBA9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36F79D5-F29E-E999-17D3-A3CD6818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0D9A8BC-4E73-6768-1905-2A889872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76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70E93CC6-3626-4B8A-526B-6A0FBA2F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EC23769-A682-CC7E-BAD5-2593D711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8A3167F-B75D-6388-1F85-43F48B77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06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5AD683-28A0-D7A4-816D-6FDA1F09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4AA6178-7D09-D9C5-4483-6F4CE065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DAF4016-FD8C-95B9-F141-B1D4BF346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97FD519-EFB3-917B-EB21-B291EEEE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1968E01-3186-3EE8-E30F-130760EF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63EE2A7-D7F7-BB06-0865-1DB57484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774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D597A0-ECF6-7EA8-2C7E-E66F29EA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A670E66A-F31D-6995-6160-FB0F3A2E6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6D6B44A-D70F-005C-CE21-0B1782F80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A98E26D-D6CE-D0E1-9DDC-6DD859CF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6FA9E11-3E56-CC14-CB0F-C3B15CA9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6F3F355-F428-C1FC-3E89-B66B620B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27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202EE30-E40D-3063-5D19-7A559C3C9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5B0D7A3-E97A-AA8B-AA3F-2212753FA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007A3D-0B47-C2F4-83F3-FB871C4B2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BDFFE-F75E-4376-86BC-4D553852CB6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461ECF2-9448-A6B0-35EC-F1237E19F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54761CC-2399-8150-48A7-AACA496AD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2D4DF-2188-4F4B-A5FA-005DBCC7AA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700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8619C30-5DDC-774D-D7B0-4B9AC6E50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รัชญาณกร </a:t>
            </a:r>
            <a:r>
              <a:rPr lang="th-TH" err="1"/>
              <a:t>มโ</a:t>
            </a:r>
            <a:r>
              <a:rPr lang="th-TH"/>
              <a:t>นขันธ์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B71F1BD-A233-A5EF-E811-8629F203D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763514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รัชญาณกร มโนขันธ์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รัชญาณกร มโนขันธ์</dc:title>
  <dc:creator>BuakhaoSchool BKS</dc:creator>
  <cp:lastModifiedBy>BuakhaoSchool BKS</cp:lastModifiedBy>
  <cp:revision>2</cp:revision>
  <dcterms:created xsi:type="dcterms:W3CDTF">2023-12-14T04:05:59Z</dcterms:created>
  <dcterms:modified xsi:type="dcterms:W3CDTF">2023-12-14T04:18:41Z</dcterms:modified>
</cp:coreProperties>
</file>