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1A0832A-BEC4-BEBA-CB76-3E7700FC6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736E68E-35B0-C15E-A841-58C0A1998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7A0FE68-724C-D5AF-9B3C-8D01AC245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F0B073B-41AE-0095-6C96-07AB67FB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FC04288-5258-D51A-8AC0-8E6B6C93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80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9B12B9-0F1D-6C25-6D2A-4D2EF296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95F51648-7D62-C53D-58D9-964C9EECE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98823C8-EE7A-04FA-42D5-93DF4D72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85F2045-DFFE-B46C-0A89-1EF9755DC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4AC123-EC0A-0B6C-C420-03690D8D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217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7E50531-42A2-B6F4-AD64-F27779A0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AC2C8CD-F378-4D3E-887B-02A42B50A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D24B1E3-C87D-15FA-C197-B509F55F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D327C93-7BB5-6A2F-EE79-59B693E4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8E93CD7-1852-A230-0E8A-458CE292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327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951C78D-0492-9B52-067D-0EE1E07F3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B78C799-DC36-E19D-59F3-5047E66A0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EDCAB9B-9E30-7AFE-DB8C-74A41352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A52808-C78E-F70D-ABFE-7269731B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F859060-10E7-D448-6707-47966089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190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370D6BB-0CA2-A130-BE5F-B53895414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65D322-5A0D-88C5-340E-9844E135C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FB37E3B-6393-65E0-D602-C87C5D80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5873373-1A9F-7E73-9493-A5596F38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8DC5D88-74B6-8052-30DA-BDA7EF72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488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1E1EA3-E9BC-C00D-A043-C0876CC0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E04707D-090F-BFE7-E317-63671CE3C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917E9B6-63FF-9B3A-A5F1-A9CC22357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81C7B7A-B363-1564-EF19-9992608F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F861299-5BBE-F3A0-8A0E-1F922802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3D19F6D-5E25-D2EB-5556-13773415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822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A52BD6F-5007-20A1-A2D0-329826D3F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C5CDC38-275A-23C8-A800-DE909961E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18E003C-D0A0-34DE-CB06-B50712867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0899029-C14C-9C70-31E1-DD34F0AC0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5B1CA9B5-813E-D198-A9C6-59A5082BA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3B070DD-ECBA-92FD-6D1C-E85E6F87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E0DCBDC4-23AD-99BB-9CAC-736C90F4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1B89706-36CC-EB7C-BB75-E059B2D5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633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312CB8-29C6-8F4C-63D5-443FCD47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34B0B31-686B-DFA4-8CEE-D5FD6867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E74EAC4-B67F-5A50-4F4C-5C16C833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B75839B-70EA-1092-686B-AFE51D0D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000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07B0346-3E3A-5539-7255-3C985587F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D1317E42-F9C1-301A-1DD3-D30898432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02ACF6E-E609-FC55-DBF1-79209C0D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334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28B7072-DE1C-FEAF-52C0-04AD05610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57D994D-7B6B-9911-399D-39B1E8560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F27EF5F-313B-8512-12C8-582C318D5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3EE4DBC-26D2-6539-9B48-DC5838DC9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BFD7E95-500D-80D3-F652-DF3C7C4A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ED546E3-797F-D3C4-E7CA-E9896C54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370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7D9A777-EB60-0620-C6ED-4852CD56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9EE2645-ED1A-5D68-666D-EC8C76C460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D197EC5-B21E-03FD-3190-61DD8F070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0F66614-EB84-14A3-4701-6AA91CD5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58D9188-7B7D-C15D-597D-B01630D9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D49821A-968D-67D7-4523-6208851A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141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F6F5799-C819-D081-C3FF-7B63064E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1437877-A91F-831F-7712-FF3CED4DF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C83D66F-4566-5013-886B-9FA6EFCD8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14B9-3035-4D8E-A743-D4FD14524B3D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6DC1305-6EBE-0169-97CC-50FA5E384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7B4A150-AFF9-E52E-DF41-569247A76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983C3-C9E6-42AB-AB8B-F2A50E169D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307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90DA96F-D28A-B486-30DF-996BF0258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นางสาวทีน่า ณ</a:t>
            </a:r>
            <a:r>
              <a:rPr lang="th-TH" dirty="0" err="1"/>
              <a:t>ัฏฐธิ</a:t>
            </a:r>
            <a:r>
              <a:rPr lang="th-TH" dirty="0"/>
              <a:t>ดา </a:t>
            </a:r>
            <a:r>
              <a:rPr lang="th-TH" dirty="0" err="1"/>
              <a:t>ฮิ</a:t>
            </a:r>
            <a:r>
              <a:rPr lang="th-TH" dirty="0"/>
              <a:t>กก</a:t>
            </a:r>
            <a:r>
              <a:rPr lang="th-TH"/>
              <a:t>ิ้น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E017DAF-A6D0-1266-5DE4-76C1C6A69C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131775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นางสาวทีน่า ณัฏฐธิดา ฮิกกิ้น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นางสาวทีน่า ณัฏฐธิดา ฮิกกิ้น</dc:title>
  <dc:creator>BuakhaoSchool</dc:creator>
  <cp:lastModifiedBy>BuakhaoSchool</cp:lastModifiedBy>
  <cp:revision>1</cp:revision>
  <dcterms:created xsi:type="dcterms:W3CDTF">2023-12-14T04:08:09Z</dcterms:created>
  <dcterms:modified xsi:type="dcterms:W3CDTF">2023-12-14T04:09:40Z</dcterms:modified>
</cp:coreProperties>
</file>