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193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594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907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937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714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446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711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45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493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656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743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45C0E-2C63-4A86-B433-2AB7C311C15E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4599D-9471-4ED9-B137-90BBED9268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205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nio.com/th/%E0%B8%97%E0%B8%B4%E0%B8%A7%E0%B8%97%E0%B8%B1%E0%B8%A8%E0%B8%99%E0%B9%8C/%E0%B8%8A%E0%B8%B2%E0%B8%A2%E0%B8%9D%E0%B8%B1%E0%B9%88%E0%B8%87/%E0%B8%98%E0%B8%A3%E0%B8%A3%E0%B8%A1%E0%B8%8A%E0%B8%B2%E0%B8%95%E0%B8%B4-%E0%B8%97%E0%B8%B0%E0%B9%80%E0%B8%A5-%E0%B8%97%E0%B9%89%E0%B8%AD%E0%B8%87%E0%B8%9F%E0%B9%89%E0%B8%B2-%E0%B8%8A%E0%B8%B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B43F756B-85C2-980C-28F2-D2524A068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9905999" cy="6858000"/>
          </a:xfrm>
          <a:prstGeom prst="rect">
            <a:avLst/>
          </a:prstGeo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5F5E98D-0019-E676-52C4-138A64791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459696"/>
            <a:ext cx="9144000" cy="345810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th-TH" dirty="0"/>
              <a:t>นายประวันวิทย์ พลเยี่ยม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 err="1"/>
              <a:t>gyatt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3867323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14</Words>
  <Application>Microsoft Office PowerPoint</Application>
  <PresentationFormat>กระดาษ A4 (210x297 มม.)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    นายประวันวิทย์ พลเยี่ยม   gyatt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นายประวันวิทย์ พลเยี่ยม   gyatt</dc:title>
  <dc:creator>BuakhaoSchool</dc:creator>
  <cp:lastModifiedBy>BuakhaoSchool</cp:lastModifiedBy>
  <cp:revision>2</cp:revision>
  <dcterms:created xsi:type="dcterms:W3CDTF">2023-12-14T04:07:19Z</dcterms:created>
  <dcterms:modified xsi:type="dcterms:W3CDTF">2023-12-14T04:18:55Z</dcterms:modified>
</cp:coreProperties>
</file>