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04.7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147 501 24575,'747'40'0,"24"10"0,7-45 0,-580-12 0,0-9 0,371-79 0,370-160 0,-648 169 0,-144 46 0,2 6 0,164-15 0,-211 40 0,1 4 0,0 5 0,-1 5 0,107 18 0,309 106 0,-371-84 0,1-6 0,176 21 0,-178-46 0,0-7 0,217-18 0,-194-8 0,146-8 0,317 27 0,-52 1 0,-1-36 0,-280-15 0,-188 28 0,2 4 0,124-2 0,646 20 0,-354 3 0,50 33 0,-7 44 0,-419-57 0,206 42 0,-232-40 0,40 10 0,106 29 0,2-12 0,383 23 0,-536-61 0,194 48 0,-282-54 0,0 2 0,-1 2 0,32 15 0,-48-18 0,0 0 0,-1 1 0,-1 0 0,0 1 0,0 1 0,-1 1 0,17 18 0,-11-6 0,0 2 0,-2 0 0,-1 1 0,-1 0 0,-1 1 0,-2 1 0,-1 1 0,-1 0 0,-2 0 0,-1 1 0,7 63 0,17 81 0,-19-112 0,-2 1 0,5 112 0,-18-97 0,-3 0 0,-4 0 0,-23 94 0,4-79 0,-5-1 0,-3-2 0,-75 135 0,88-185 0,-2-1 0,-2-1 0,-1-1 0,-37 39 0,41-53 0,-1-2 0,-1 0 0,-2-2 0,0 0 0,0-2 0,-49 23 0,-73 21 0,-199 56 0,211-76 0,-401 103 0,395-119 0,-264 15 0,-261-41 0,102-3 0,464 7 0,1 4 0,-167 39 0,-193 91 0,331-95 0,-154 29 0,-139 3 0,-187 17 0,-54-56 0,2 0 0,494-13 0,-437 57 0,-4-40 0,-68-40 0,-260 5 0,524 4 0,-253 10 0,463-11 0,-1-9 0,1-9 0,-250-42 0,-276-124 0,609 147 0,-217-22 0,114 21 0,-55-3 0,122 16 0,100 7 0,0-1 0,-82-28 0,-106-52 0,-51-16 0,280 102 0,-12-4 0,1-1 0,-28-13 0,47 19 0,1-1 0,-1 0 0,1-1 0,0 0 0,0 0 0,1-1 0,0 1 0,0-1 0,0-1 0,0 1 0,-7-12 0,-49-91 0,16 25 0,-4 3 0,-85-106 0,67 102 0,37 45 0,-1 2 0,-2 1 0,-54-47 0,71 71 0,0-1 0,1-1 0,0-1 0,1 0 0,1-1 0,1 0 0,0-1 0,2-1 0,-14-27 0,9 8 0,-16-59 0,22 62 0,-2 0 0,-20-41 0,20 49 0,2 0 0,1-1 0,1 0 0,1 0 0,-3-33 0,-16-61 0,18 89 0,1 0 0,2 0 0,-2-53 0,9-105 0,2 62 0,-5 99 0,0-9 0,2 1 0,1-1 0,2 1 0,14-63 0,11 13 0,-13 41 0,10-51 0,-20 79 0,2-1 0,0 1 0,1 1 0,0-1 0,2 2 0,21-29 0,-11 15 0,-13 19 0,158-228 0,-163 236 4,1 0 0,-1 1 0,1-1-1,0 1 1,0 0 0,0 0 0,0 0 0,1 0-1,-1 1 1,1-1 0,0 1 0,0 0-1,0 1 1,5-2 0,7 0-217,0 1 0,32-1 0,-25 3-570,65-3-6043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22.8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24575,'78'0'0,"182"6"0,-218-2 0,0 2 0,0 1 0,-1 3 0,47 16 0,400 170 0,-74-26 0,-153-86 0,-121-42 0,-91-29 0,0-2 0,0-3 0,1-1 0,0-3 0,0-2 0,0-2 0,0-2 0,0-3 0,55-11 0,-78 9 0,-1-1 0,0-1 0,0-1 0,37-20 0,92-65 0,-75 36 0,144-138 0,-219 193-105,-1 0 0,1 0 0,1 0 0,-1 0 0,0 1 0,1 0 0,0 0 0,0 1 0,0-1 0,0 1 0,0 0 0,11-1 0,7 0-6721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06.5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1958 24575,'5'0'0,"26"1"0,0-1 0,0-2 0,0 0 0,0-2 0,0-2 0,49-15 0,7-16 0,-1-3 0,-3-4 0,114-80 0,220-194 0,-257 191 0,67-54 0,223-168 0,-313 252 0,208-110 0,-194 131 0,4 7 0,274-83 0,-320 123 0,2 4 0,1 6 0,1 4 0,224 1 0,-319 15 0,1 2 0,-1 0 0,0 2 0,0 0 0,0 0 0,-1 2 0,1 0 0,-2 1 0,1 1 0,-1 0 0,0 2 0,-1-1 0,-1 2 0,1 0 0,17 21 0,6 8 0,-1 3 0,-3 1 0,52 89 0,-34-43 0,-4 3 0,-5 2 0,41 126 0,-65-156 0,-2 0 0,-3 1 0,-3 0 0,-3 1 0,-3 0 0,-5 78 0,-3-102 0,-3 0 0,-1 0 0,-2 0 0,-3-1 0,-1 0 0,-26 58 0,6-34 0,-2-2 0,-3-2 0,-50 63 0,-181 214 0,193-255 0,-156 134 0,164-161 0,25-20 0,-2-2 0,-1-1 0,-75 41 0,63-47-1365,42-18-5461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08.2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3510 1753 24575,'-30'-42'0,"-3"1"0,-56-55 0,37 43 0,-100-106 0,-194-211 0,53 66 0,228 245 0,-3 4 0,-136-86 0,80 71 0,-3 5 0,-3 6 0,-2 5 0,-3 7 0,-214-48 0,269 80 0,-1 3 0,0 3 0,0 4 0,0 3 0,-142 16 0,196-8 0,1 1 0,0 0 0,0 2 0,1 2 0,0 0 0,1 1 0,0 1 0,1 2 0,0 0 0,2 1 0,0 1 0,0 2 0,2 0 0,0 0 0,1 2 0,-19 30 0,8-10 0,16-25 0,1 1 0,1 0 0,0 1 0,2 0 0,0 1 0,1 0 0,0 0 0,-4 21 0,0 42 0,3 1 0,4 1 0,8 125 0,0-59 0,-3-128 0,2 0 0,1 0 0,0 0 0,2 0 0,1-1 0,0 0 0,2 0 0,0 0 0,14 24 0,12 12 0,71 92 0,-5-10 0,-54-68 0,3-3 0,3-2 0,3-2 0,74 67 0,-93-96 0,-2 1 0,49 66 0,-7-18-1365,-62-70-5461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16.0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1973 3696 24575,'-34'0'0,"-175"-6"0,175 2 0,0-1 0,0-2 0,0-1 0,-37-14 0,9-5 0,2-2 0,1-2 0,1-4 0,2-2 0,2-2 0,1-2 0,2-3 0,-47-53 0,-19-33 0,-186-269 0,214 267 0,7-3 0,6-4 0,6-3 0,6-4 0,-87-295 0,145 419 0,2 0 0,0 0 0,1 0 0,1 0 0,2-27 0,1 37 0,0 0 0,1 0 0,1-1 0,0 1 0,1 1 0,0-1 0,0 0 0,1 1 0,1 0 0,13-20 0,5 1 0,1 0 0,1 1 0,2 2 0,60-47 0,140-79 0,-200 135 0,684-417 0,-568 349 0,293-125 0,-321 167 0,1 5 0,2 5 0,159-25 0,-199 48 0,1 4 0,116 3 0,-154 6 0,0 2 0,0 2 0,0 1 0,-1 3 0,-1 1 0,57 24 0,-22 1 0,-2 3 0,135 98 0,112 125 0,-190-144 0,227 267 0,-290-300 0,-3 4 0,-5 2 0,-3 3 0,60 141 0,-89-165 0,-3 1 0,-3 2 0,-3 0 0,-4 1 0,-2 0 0,-4 1 0,-4 0 0,-7 135 0,-1-186 0,0 0 0,-1-1 0,-2 1 0,0-1 0,-2 0 0,0-1 0,-1 0 0,-2-1 0,-19 29 0,-17 16 0,-81 86 0,63-77 0,27-33 0,-2-3 0,-1-2 0,-55 38 0,59-51 0,0-1 0,-54 23 0,5-3 0,-120 49 0,35-18 0,150-64 45,0-2-1,-29 7 1,-20 8-1544,46-11-5327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17.2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334 1 24575,'-8'0'0,"0"0"0,0 1 0,-1 0 0,1 0 0,0 1 0,0 0 0,1 1 0,-1-1 0,0 2 0,1-1 0,-1 1 0,-9 7 0,7-4 0,2 1 0,-1 0 0,1 0 0,1 1 0,-1 0 0,1 0 0,1 1 0,-8 14 0,6-8 0,0-1 0,2 2 0,0-1 0,0 0 0,2 1 0,0 0 0,1 0 0,0 0 0,2 1 0,0-1 0,1 0 0,2 22 0,2-16 0,0-1 0,2 0 0,0 0 0,1-1 0,2 1 0,0-2 0,1 1 0,21 30 0,-11-22 0,2-1 0,0-1 0,2-1 0,1-2 0,1 0 0,1-1 0,1-2 0,1-1 0,1-1 0,1-2 0,0-1 0,34 13 0,-24-16 0,0-1 0,1-2 0,1-1 0,-1-3 0,1-1 0,0-3 0,0-1 0,83-9 0,-112 5 0,0 1 0,0-2 0,-1 0 0,0 0 0,0-2 0,0 1 0,0-2 0,-1 1 0,22-17 0,-27 17 0,0 0 0,-1 0 0,1-1 0,-2 0 0,1 0 0,-1 0 0,0-1 0,0 1 0,-1-1 0,0 0 0,0 0 0,-1-1 0,0 1 0,-1-1 0,0 0 0,2-13 0,-2-1 0,-1-1 0,0-1 0,-2 1 0,-1 0 0,-9-45 0,7 53 0,-1 0 0,0 1 0,-2-1 0,1 1 0,-2 1 0,0-1 0,-1 1 0,0 1 0,-19-21 0,0 6 0,-1 2 0,-1 0 0,-1 2 0,-2 1 0,0 2 0,-1 1 0,-1 2 0,-46-17 0,10 9 0,-2 3 0,0 3 0,-101-13 0,164 31 0,-119-13 0,113 14 0,0 0 0,1 2 0,-1 0 0,0 0 0,1 2 0,-17 4 0,26-5 0,1 1 0,0 0 0,-1 0 0,1 0 0,0 0 0,1 1 0,-1 0 0,1 0 0,-1 1 0,1-1 0,0 1 0,1 0 0,-1 0 0,-4 9 0,-2 6 0,0 1 0,-10 34 0,6-10 0,2 1 0,1 1 0,4 0 0,1 0 0,0 49 0,5-70 0,2 1 0,1 0 0,1-1 0,1 0 0,1 1 0,1-2 0,2 1 0,1-1 0,0 0 0,19 34 0,-18-45 0,0-1 0,0 1 0,1-2 0,1 1 0,0-2 0,1 0 0,0 0 0,1-1 0,0 0 0,0-2 0,1 1 0,0-2 0,0 0 0,1-1 0,0 0 0,0-2 0,1 1 0,-1-2 0,1 0 0,0-2 0,0 1 0,0-2 0,0 0 0,-1-1 0,20-4 0,-28 3 0,-1 0 0,0-1 0,0 0 0,0 0 0,0 0 0,0-1 0,0 0 0,-1-1 0,0 1 0,0-1 0,0 0 0,7-9 0,-5 4 0,1-2 0,-1 1 0,-1-1 0,0 0 0,-1-1 0,7-17 0,-2-4 0,-2 0 0,-1-1 0,-1 0 0,2-54 0,-8 71-117,1 12 13,-2-1 0,1 1 0,-1 0 0,0-1 0,0 1 0,0-1 0,-1 1 0,0 0 0,-1-1 0,1 1 0,-5-11 0,-5 3-6722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19.0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809 3230 24575,'-95'9'0,"23"-1"0,62-8 0,0-1 0,0 0 0,1-1 0,-1 0 0,1 0 0,-1-1 0,1 0 0,0-1 0,0 0 0,0-1 0,1 1 0,0-2 0,0 1 0,-15-14 0,3 2 0,2-2 0,0 0 0,1-1 0,-21-31 0,-2-19 0,2 0 0,-29-80 0,43 95 0,-17-46 0,5-2 0,4-1 0,5-2 0,-21-175 0,31 102 0,7-1 0,16-183 0,-4 312 0,3 1 0,1-1 0,3 2 0,3-1 0,1 1 0,2 1 0,3 0 0,1 1 0,3 1 0,2 1 0,1 2 0,55-73 0,-33 61 0,2 1 0,2 3 0,105-82 0,-111 102 0,2 1 0,1 2 0,1 3 0,1 1 0,85-26 0,-14 16 0,2 5 0,1 6 0,1 5 0,0 5 0,1 7 0,129 8 0,-213 1 0,-1 2 0,-1 2 0,1 2 0,-1 1 0,-1 2 0,0 2 0,0 1 0,-2 2 0,0 2 0,-1 1 0,-1 2 0,41 33 0,-45-30 0,-2 1 0,0 2 0,-2 1 0,-1 1 0,-2 1 0,0 1 0,-3 1 0,0 2 0,-2-1 0,-2 2 0,-1 1 0,19 69 0,-6 63 0,-10-40 0,-18-126 0,21 99 0,-5 2 0,6 132 0,-21-177 0,0 47 0,-13 134 0,5-201 0,-3-1 0,-1 0 0,-1 0 0,-3-1 0,-1-1 0,-1 0 0,-2-1 0,-2-1 0,-27 37 0,22-42 0,0-2 0,-2-1 0,0-1 0,-2-2 0,-37 24 0,24-16 0,-68 61 0,79-60-341,-2-2 0,-1-1-1,-60 39 1,67-52-6485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20.3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477 244 24575,'1'-10'0,"0"0"0,0 0 0,1 1 0,0-1 0,1 1 0,0-1 0,1 1 0,-1 0 0,2 0 0,-1 0 0,2 1 0,-1-1 0,1 1 0,0 1 0,0-1 0,1 1 0,0 0 0,1 1 0,-1-1 0,1 1 0,12-6 0,-8 4 0,1 1 0,1 0 0,-1 1 0,1 1 0,0 0 0,0 1 0,1 0 0,-1 1 0,1 1 0,0 0 0,0 1 0,-1 1 0,25 2 0,-32-1 0,-1 1 0,1-1 0,-1 2 0,1-1 0,-1 1 0,0 0 0,0 0 0,0 1 0,0-1 0,0 1 0,-1 1 0,0-1 0,0 1 0,0 0 0,0 0 0,-1 1 0,6 9 0,4 8 0,-1 0 0,-2 1 0,11 30 0,-11-27 0,11 32 0,-2 0 0,-3 1 0,-2 1 0,8 74 0,-19-97 0,-1 0 0,-3 0 0,0 0 0,-3 0 0,-1-1 0,-1 1 0,-3-1 0,-13 42 0,13-58 0,0 0 0,-2-1 0,0-1 0,-2 0 0,0 0 0,-1-1 0,-1 0 0,0-1 0,-1-1 0,-1-1 0,-1 0 0,0-1 0,-25 16 0,14-14 0,0 0 0,-1-3 0,0 0 0,-1-2 0,0-1 0,-1-1 0,0-1 0,-55 5 0,61-10 0,0-1 0,-1-2 0,0 0 0,1-1 0,-33-7 0,45 5 0,0 0 0,0-2 0,1 1 0,0-2 0,-1 0 0,2 0 0,-1-1 0,1 0 0,0-1 0,1 0 0,-19-19 0,10 7 0,1-1 0,0-1 0,2-1 0,0 0 0,2 0 0,0-2 0,2 0 0,1 0 0,1-1 0,-8-30 0,14 38 0,1-1 0,0 1 0,1-1 0,1 0 0,1 1 0,0-1 0,2 0 0,0 1 0,1-1 0,1 1 0,1 0 0,0 0 0,1 0 0,1 1 0,1 0 0,11-18 0,-11 21 0,1 0 0,0 1 0,1 0 0,0 0 0,1 1 0,1 0 0,0 1 0,1 1 0,0 0 0,0 0 0,1 1 0,0 1 0,1 0 0,-1 2 0,1-1 0,1 2 0,0 0 0,-1 0 0,1 2 0,0 0 0,1 1 0,20-1 0,-9 3 0,1 0 0,-2 2 0,1 1 0,45 10 0,-61-10 0,-1 1 0,1 1 0,-1 0 0,0 0 0,0 1 0,-1 1 0,0 0 0,0 0 0,0 1 0,-1 0 0,0 0 0,-1 1 0,9 11 0,-2 3 0,0 1 0,-2 0 0,-1 0 0,-1 1 0,-1 1 0,-1 0 0,-1 0 0,-2 1 0,-1 0 0,0 0 0,-2 0 0,-2 1 0,-1 41 0,-1-64 0,1 0 0,0-1 0,-1 1 0,0-1 0,0 1 0,0-1 0,-1 1 0,0-1 0,0 1 0,0-1 0,0 0 0,0 0 0,-1 0 0,0-1 0,0 1 0,0 0 0,0-1 0,-6 5 0,0-2 0,0-1 0,0 0 0,-1 0 0,1-1 0,-1-1 0,0 1 0,-13 1 0,-5 2 0,-1-2 0,0-1 0,0-2 0,0 0 0,0-2 0,0-2 0,0 0 0,-53-12 0,61 9 0,-1-1 0,1-1 0,0-1 0,1-1 0,0-1 0,0-1 0,1 0 0,1-1 0,0-2 0,0 1 0,1-2 0,-17-20 0,25 25 0,1-1 0,0 0 0,1-1 0,1 0 0,-1 0 0,2-1 0,0 1 0,-4-18 0,-1-11 0,-5-56 0,4 22 0,9 65 0,1-1 0,0 0 0,0 1 0,1-1 0,1-16 0,0 24 0,0-1 0,0 0 0,0 0 0,0 0 0,1 1 0,-1-1 0,1 1 0,0-1 0,0 1 0,0-1 0,0 1 0,1 0 0,0 0 0,-1 0 0,1 1 0,0-1 0,0 1 0,5-4 0,7-1 0,0-1 0,1 2 0,-1 0 0,1 0 0,1 2 0,-1 0 0,1 1 0,0 1 0,29-1 0,-9 3 0,0 1 0,0 2 0,50 10 0,-2 10-79,0 2 1,89 42-1,-92-35-1050,-37-15-5697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10.7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2802 19 24575,'0'-1'0,"0"0"0,0 0 0,0 1 0,1-1 0,-1 0 0,0 1 0,0-1 0,0 0 0,0 0 0,1 1 0,-1-1 0,0 0 0,1 1 0,-1-1 0,0 1 0,1-1 0,-1 0 0,1 1 0,-1-1 0,1 1 0,-1-1 0,1 1 0,-1 0 0,1-1 0,0 1 0,-1-1 0,1 1 0,0 0 0,-1-1 0,1 1 0,0 0 0,-1 0 0,1 0 0,0 0 0,0 0 0,-1-1 0,1 1 0,0 0 0,-1 1 0,1-1 0,0 0 0,0 0 0,-1 0 0,1 0 0,0 0 0,-1 1 0,1-1 0,0 0 0,-1 1 0,1-1 0,0 0 0,-1 1 0,1-1 0,-1 1 0,1-1 0,-1 1 0,1-1 0,-1 1 0,1-1 0,-1 1 0,0 0 0,1-1 0,-1 1 0,1 1 0,3 7 0,-1 0 0,0 0 0,0 0 0,-1 1 0,0-1 0,-1 1 0,0 16 0,0-1 0,-6 46 0,2-58 0,-1 0 0,0 0 0,0 0 0,-1 0 0,-1-1 0,0 0 0,-1 0 0,0 0 0,-1-1 0,0 0 0,0-1 0,-14 12 0,-16 15 0,-75 55 0,106-87 0,-54 42 0,-1-4 0,-3-2 0,-1-3 0,-2-3 0,-2-2 0,0-4 0,-2-3 0,-139 30 0,195-53 0,-589 94 0,444-80 0,1 7 0,-303 87 0,432-101 0,0 2 0,1 1 0,0 2 0,1 1 0,0 1 0,2 1 0,-45 38 0,58-43 0,0 1 0,1 1 0,0 0 0,1 1 0,1 0 0,1 1 0,0 0 0,1 0 0,1 1 0,1 0 0,0 1 0,1 0 0,1 0 0,-3 24 0,0 12 0,3-26 0,0 1 0,2 0 0,1 0 0,2 0 0,0 0 0,7 35 0,-4-53 0,1-1 0,1 1 0,0-1 0,0 0 0,1-1 0,1 1 0,0-1 0,8 9 0,71 72 0,-73-78 0,233 195 0,-166-145 0,-4-7 0,2-4 0,3-3 0,2-3 0,1-5 0,3-2 0,0-5 0,151 37 0,209 21 0,6-31 0,-204-29 0,490 21 0,2-53 0,-354-4 0,-189 5 0,223-5 0,-371-1 0,0-1 0,0-3 0,-1-2 0,-1-2 0,0-3 0,-1-1 0,86-45 0,-63 22 0,-2-2 0,-2-4 0,-2-2 0,69-69 0,121-109 0,23-21 0,-210 180 0,113-144 0,-139 150 0,-3-2 0,-3-1 0,-3-2 0,47-136 0,-65 154 14,-2-1 0,-2-1-1,5-88 1,-12-152-339,-4 156-770,1 105-5731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4T04:19:12.9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1131 24575,'-3'227'0,"10"291"0,7-412 0,5 0 0,65 202 0,-47-184 0,-17-56 0,35 83 0,-46-130 0,1-1 0,2 0 0,0-1 0,0 0 0,2-1 0,0 0 0,1-1 0,22 19 0,8-1 0,1-2 0,2-2 0,102 50 0,171 50 0,-180-78 0,641 192 0,-696-225 0,1-4 0,134 7 0,178-16 0,-272-7 0,108 1 0,645-4 0,-839 2 0,0-2 0,0-1 0,0-2 0,-1-3 0,0 0 0,0-3 0,-1-1 0,-1-2 0,0-2 0,-1-1 0,67-45 0,-50 26 0,84-75 0,-115 91 0,-1-2 0,-2-1 0,0-1 0,-2 0 0,27-49 0,-24 36 0,-2-2 0,-2-1 0,-2 0 0,-2-1 0,-1 0 0,-2-1 0,-2-1 0,4-77 0,-12 101 0,3-78 0,-11-118 0,5 187 0,-1-1 0,-2 0 0,-1 1 0,-1 0 0,-2 0 0,-1 1 0,-1 0 0,-21-35 0,4 20 0,-2 1 0,-1 1 0,-3 2 0,-1 2 0,-2 1 0,-61-45 0,32 34 0,-1 3 0,-3 3 0,-104-44 0,145 73 0,-1 2 0,0 1 0,0 1 0,-35-3 0,-130-6 0,83 9 0,-635-24 0,730 32 0,-1 1 0,0-2 0,-36-4 0,50 4 0,0 0 0,0 0 0,0 0 0,1-1 0,-1 0 0,0 0 0,1 0 0,0-1 0,-1 1 0,1-1 0,0 0 0,0 0 0,0-1 0,1 1 0,-1-1 0,-3-4 0,-13-25 0,1 0 0,2-1 0,-15-41 0,-33-115 0,56 164 0,-22-83 0,5-1 0,5-1 0,-7-116 0,-10-73 0,38 299 1,-1-1 1,1 0-1,0 0 0,0 0 0,1 0 0,-1 1 0,0-1 0,1 0 0,-1 0 1,1 1-1,-1-1 0,1 0 0,0 1 0,0-1 0,-1 0 0,1 1 0,0-1 1,1 1-1,-1-1 0,0 1 0,0 0 0,1 0 0,-1-1 0,0 1 1,1 0-1,0 0 0,-1 0 0,4-1 0,2 0-144,1-1-1,0 1 1,0 0-1,0 1 1,10-1 0,-6 1-395,75-8-6288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E8E2D9-F9EE-094C-7346-F696BA942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DBC0731-51A4-B46F-99DC-DDAD1F41D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77431EF-7BF8-286F-BB05-8958BB0EA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96873CA-96EB-1B6A-0502-36D57B07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1C7D4BC-B9C9-B632-E837-82F40B2E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524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CA09A77-0ED2-A18C-0E10-4FBD27AB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879F65D-3656-5F18-81F7-3451A0C2A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822D52E-7AC6-E09C-1170-31110DBCD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FFF1F9B-BA5B-CA87-5E48-FE5EEFE3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92FFC1A-257B-66F8-AF37-F8B047F5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583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29E93663-EA22-E977-D3AE-A2F87AB834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C048BCA8-B9C6-4DE0-9475-B66735F22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3DF18E4-D36F-6EE7-5CD5-6B53FC37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77B377F-81EE-34F8-3378-5E5841478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C101928-1E50-8360-B5D0-77CD28912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742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F8D1C4-E05A-4585-A442-EED3695D1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D97DF82-BD93-800F-E0B9-971096369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91201C4-2062-2926-01A5-54D1E0357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BD781C3-AFB2-EFAD-3205-17415D9D3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40D3AC3-F0E7-AE2F-9382-59F75E088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1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8803AF6-9BAF-B69E-DFD5-3D49AB9D8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678B590-D341-A2A6-3FC9-E552B9FDC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63E199D-8547-1AFE-6F40-3FF4B401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D6946D1-4E52-2148-F5A0-EEE091949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6726EB3-0C08-4859-91E1-019F0637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581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4EFB3CC-D75B-4701-744D-7FD3A6640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48FEE5F-D8E0-CDDE-1B4C-9EBD14F90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AD31E11-66BF-1D99-4ED1-634C6F620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D94B3E8-6A7F-00AA-5C79-4F1769344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AC24164-3A98-19D9-9631-9768F147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D1F5AEF-E0CD-78FC-AD52-91EA1320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632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EB25153-B2BF-A5B4-0B42-753C73409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74ECF57-0C62-A282-C2CF-EA0CF8B58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E01B5D0-629A-900F-D27F-EB1C13280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0E32F78-6041-075F-55A5-47275295B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24028A31-BAB5-DE2B-6BBD-083C10CE4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05DF1B1-D6F8-21F8-406C-88489BCA9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C9AB64C8-A038-0A4C-574F-4AF769B6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F786FDB1-D4F2-9334-91F4-521F2D4FB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371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AE16F4-1D25-82AF-4FDB-F4654280D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41D1EE4-B367-5893-4B85-016C2ACBA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8CB0BDA-D3D2-4F05-703C-6320C2536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A95538D7-16F3-1827-A607-A80E0A40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539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CA6376A2-FE73-6DE8-2D74-3FA98EB19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BF8A8D86-8220-1A69-865A-ECEA60C5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B2EE042-DC09-6316-392C-08459CE88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164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CCACEF8-D4D0-9B7E-195A-FA5586DF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0BA5EF5-724E-343E-E393-015377AA9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D0A3966-5FE3-78CB-C521-82260D4C9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76544C6-43D2-07DD-DAA5-D84FD6D44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9640DCC-25C5-B047-A018-D12F98822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5657484-EB32-8B00-1577-0170F4CB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045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6CFC46-2730-689C-A4F1-7A4680689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25C4A5CF-1EC5-3B90-55A0-F50E98B978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B55F34F-AE32-881A-0B4A-0DA3AE339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6B65D88-ED25-613C-16A1-A385D6A4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C67D926-7EF0-C33E-64BB-766E96830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364DC6B-B812-3BF9-204B-45450D115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730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4C1456E7-7ABB-9B8D-86B6-E5BF4CEF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B487128-8A07-AB81-1B47-17096E510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E9CC7F0-4727-413D-B8C4-74BD5A1B1C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1C91D-1207-473D-B74F-6489C486092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AD61A0A-A6A4-36C7-9D8A-3DDE85BAF4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3ED98EB-6646-2D84-D662-9D766FF87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2831E-2CCF-4902-972B-7E799DA63B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626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7108A3A-E9E2-9EB4-AF76-43205069B5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/>
              <a:t>นางสาวชน</a:t>
            </a:r>
            <a:r>
              <a:rPr lang="th-TH" dirty="0" err="1"/>
              <a:t>ัน</a:t>
            </a:r>
            <a:r>
              <a:rPr lang="th-TH" dirty="0"/>
              <a:t>ศิริ </a:t>
            </a:r>
            <a:r>
              <a:rPr lang="th-TH" dirty="0" err="1"/>
              <a:t>อนันต</a:t>
            </a:r>
            <a:r>
              <a:rPr lang="th-TH" dirty="0"/>
              <a:t>ภูมิ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87C65DC-E049-4C3D-0E5C-FD1DD72AD238}"/>
                  </a:ext>
                </a:extLst>
              </p14:cNvPr>
              <p14:cNvContentPartPr/>
              <p14:nvPr/>
            </p14:nvContentPartPr>
            <p14:xfrm>
              <a:off x="3350733" y="2376773"/>
              <a:ext cx="5853240" cy="15271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87C65DC-E049-4C3D-0E5C-FD1DD72AD2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41733" y="2367773"/>
                <a:ext cx="5870880" cy="154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3AAC199-EFFF-1793-EFD0-A9B6505B90BA}"/>
                  </a:ext>
                </a:extLst>
              </p14:cNvPr>
              <p14:cNvContentPartPr/>
              <p14:nvPr/>
            </p14:nvContentPartPr>
            <p14:xfrm>
              <a:off x="8077173" y="1682693"/>
              <a:ext cx="1713240" cy="11041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3AAC199-EFFF-1793-EFD0-A9B6505B90B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68173" y="1674053"/>
                <a:ext cx="1730880" cy="11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B4F71D5-7D88-3D83-430E-D32585C12578}"/>
                  </a:ext>
                </a:extLst>
              </p14:cNvPr>
              <p14:cNvContentPartPr/>
              <p14:nvPr/>
            </p14:nvContentPartPr>
            <p14:xfrm>
              <a:off x="2935653" y="1909133"/>
              <a:ext cx="1263960" cy="8532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B4F71D5-7D88-3D83-430E-D32585C1257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27013" y="1900133"/>
                <a:ext cx="1281600" cy="87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FC56CEF-6F4E-6C84-C27B-50FB7B1BAE16}"/>
                  </a:ext>
                </a:extLst>
              </p14:cNvPr>
              <p14:cNvContentPartPr/>
              <p14:nvPr/>
            </p14:nvContentPartPr>
            <p14:xfrm>
              <a:off x="4242813" y="1057013"/>
              <a:ext cx="1720080" cy="13305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FC56CEF-6F4E-6C84-C27B-50FB7B1BAE1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34173" y="1048373"/>
                <a:ext cx="1737720" cy="134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8E4A7D8-38B6-BCAC-B728-2E08DE4B2257}"/>
                  </a:ext>
                </a:extLst>
              </p14:cNvPr>
              <p14:cNvContentPartPr/>
              <p14:nvPr/>
            </p14:nvContentPartPr>
            <p14:xfrm>
              <a:off x="4891893" y="1566053"/>
              <a:ext cx="454680" cy="3747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8E4A7D8-38B6-BCAC-B728-2E08DE4B225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882893" y="1557413"/>
                <a:ext cx="472320" cy="39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BC914F7-67FF-DF63-DFA9-13103A52F795}"/>
                  </a:ext>
                </a:extLst>
              </p14:cNvPr>
              <p14:cNvContentPartPr/>
              <p14:nvPr/>
            </p14:nvContentPartPr>
            <p14:xfrm>
              <a:off x="6507573" y="1267253"/>
              <a:ext cx="1047240" cy="11692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BC914F7-67FF-DF63-DFA9-13103A52F79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498573" y="1258613"/>
                <a:ext cx="1064880" cy="11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ADA8C8F8-2324-9BF7-5DB3-B492ECA1BCF7}"/>
                  </a:ext>
                </a:extLst>
              </p14:cNvPr>
              <p14:cNvContentPartPr/>
              <p14:nvPr/>
            </p14:nvContentPartPr>
            <p14:xfrm>
              <a:off x="6804933" y="1639493"/>
              <a:ext cx="394920" cy="4896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ADA8C8F8-2324-9BF7-5DB3-B492ECA1BCF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96293" y="1630853"/>
                <a:ext cx="412560" cy="507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กลุ่ม 20">
            <a:extLst>
              <a:ext uri="{FF2B5EF4-FFF2-40B4-BE49-F238E27FC236}">
                <a16:creationId xmlns:a16="http://schemas.microsoft.com/office/drawing/2014/main" id="{0D3B5119-5F69-D5DD-7994-27718869B31D}"/>
              </a:ext>
            </a:extLst>
          </p:cNvPr>
          <p:cNvGrpSpPr/>
          <p:nvPr/>
        </p:nvGrpSpPr>
        <p:grpSpPr>
          <a:xfrm>
            <a:off x="3055173" y="3496013"/>
            <a:ext cx="5787000" cy="1357560"/>
            <a:chOff x="3055173" y="3496013"/>
            <a:chExt cx="5787000" cy="1357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45C1419-C7FD-F230-6543-D7A3D2A9FADB}"/>
                    </a:ext>
                  </a:extLst>
                </p14:cNvPr>
                <p14:cNvContentPartPr/>
                <p14:nvPr/>
              </p14:nvContentPartPr>
              <p14:xfrm>
                <a:off x="3055173" y="3794813"/>
                <a:ext cx="2474280" cy="10587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45C1419-C7FD-F230-6543-D7A3D2A9FAD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046533" y="3785813"/>
                  <a:ext cx="2491920" cy="10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BEDD259-A852-1C75-6D8F-42C8DACFF45E}"/>
                    </a:ext>
                  </a:extLst>
                </p14:cNvPr>
                <p14:cNvContentPartPr/>
                <p14:nvPr/>
              </p14:nvContentPartPr>
              <p14:xfrm>
                <a:off x="7060173" y="3496013"/>
                <a:ext cx="1782000" cy="12974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BEDD259-A852-1C75-6D8F-42C8DACFF45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051173" y="3487013"/>
                  <a:ext cx="1799640" cy="131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3BD2DBB-6A2E-5342-50AF-7C766DCA8F74}"/>
                    </a:ext>
                  </a:extLst>
                </p14:cNvPr>
                <p14:cNvContentPartPr/>
                <p14:nvPr/>
              </p14:nvContentPartPr>
              <p14:xfrm>
                <a:off x="5570853" y="3496733"/>
                <a:ext cx="1145880" cy="2149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3BD2DBB-6A2E-5342-50AF-7C766DCA8F7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561853" y="3487733"/>
                  <a:ext cx="1163520" cy="232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34372320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นางสาวชนันศิริ อนันตภูมิ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นางสาวชนันศิริ อนันตภูมิ</dc:title>
  <dc:creator>BuakhaoSchool</dc:creator>
  <cp:lastModifiedBy>BuakhaoSchool</cp:lastModifiedBy>
  <cp:revision>2</cp:revision>
  <dcterms:created xsi:type="dcterms:W3CDTF">2023-12-14T04:06:03Z</dcterms:created>
  <dcterms:modified xsi:type="dcterms:W3CDTF">2023-12-14T04:19:43Z</dcterms:modified>
</cp:coreProperties>
</file>