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EF475A9-826E-A98E-E75E-D251BDEE3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4BF5CC0-EE58-951A-1DEF-2CBFAC780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52249E7-847F-3A7A-81F0-3D3C55AA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F678420-4137-B5A5-CB03-00529976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778329-BB5D-2E46-8629-472799BE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186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BB693AC-D568-5FCF-45F4-42F0947A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7F273CA-4DE0-61C9-BD1C-5AE4C8E5B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51E2E87-3B69-D451-BE02-5FA2E10A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03F3F7D-A298-0E17-E209-E2895425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73F90F-5F0F-96E9-E6DE-DC97E8E3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977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5261BF87-B28A-54C0-E4B9-FC1EC3EB2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DCAB46A-F819-39C0-78BB-9800F9DF6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66A3F95-96F2-7B51-0579-C0108B51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1D409FC-0755-1246-E60F-CA5280145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6ACDC5D-6BEC-E35B-F873-5371C0B6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38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8A73CB9-FCE7-5372-7574-3A24A2821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36F88F1-E779-F19C-CA4B-DAA36777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C359746-7043-DFC6-57A1-6E50A6D9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ECCB92E-CAD1-43FB-9835-3EA12B76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FB97150-D371-CDF3-CB76-65E7F315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078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C65E94-64D1-6F80-4C12-323C7616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40E1ADC-4D44-C395-E0F8-B89CE91B9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0B7B4F0-2C57-B154-12B1-5C6EDBB68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78F687F-914B-F140-0189-AFE62DC69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DB655A0-EC53-664C-94D9-C134A09D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216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43266D-C99D-0F51-6ECC-66123F70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50B8BE9-407A-5214-3F86-7320110D1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AB0B4B9-2A18-47FF-704E-48441CE2F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C41FC80-7A34-D2C1-1C3B-8EA09022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AF25A1F-14A3-EFA1-AD29-B3FE04189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DAEF91C-A1A1-A43C-36C1-C2C57A63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547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27E822-2383-0B31-5CFF-9C87A26A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869262F-1C4D-9D3C-33C7-43C5C0493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4278A3F-C65A-9FF7-9118-0DB4B4A1A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17F5F3D-3F33-9620-B5FA-D13889518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6A1B3488-7409-5ADF-3EDD-627BB8B38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D92A5E9-AD9C-F309-6D11-D6DC53F7E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A6293CB9-D728-8B12-99C8-69CAC6FD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018EFA4-1CCF-7085-F1BD-CF0C3742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332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1799514-84B4-93EB-A36C-BD43F410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321FD5E-0BE0-B5E4-D51E-FCF697E2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4C22E13-E337-4950-596B-CB4D44FB9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8D162A92-3DD7-E6B6-0B4D-11BB3406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132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FCE35218-F86F-4E6D-7F2C-750F773F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7733866-A9CC-E91A-D03C-811BC3E71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BF64104-11D2-4866-3920-E589E153D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933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F7AC4C4-8842-AFA9-9DEE-362AE38E1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2ECD3B1-954C-1EBA-B620-1981E58C7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C7E48D3-815A-18FE-395F-7F5B4DA46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19A9F01-7DB1-41ED-F011-934B3662E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114487E-A407-4996-F0A2-E5A5E62A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B01C4D-AD2B-F047-EAC5-68B20042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110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201FD64-8CE7-8959-F0C7-11D675C98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CAACEBA5-C531-37FA-79A3-0EC6C84D6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0138797-68EA-FCA3-85F0-B9552E4B1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54E5856-F4B0-50BC-561B-172DB54E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13D58E6-9AEC-8BC7-EFD1-75EED924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1D1E627-0111-902E-5EB2-C491564F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7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5DC5818-7ABA-A5A7-7273-95C9F48E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9B2F5EF-0DB7-B1C4-0CAC-F97A6B8E4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903C800-FDB4-EBCA-5204-474AD1514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A320-BB9A-4B33-A40F-7C8698253750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16364B4-CE60-3FAC-3919-3AAB2B7FE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2B0B5E5-D878-FD10-E0AA-AAD9CA902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A55C-722D-4481-B2CD-F48AD4D239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391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0B6F180-90C3-C9BA-0D36-065C93113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>
                <a:latin typeface="CordiaIT9" panose="020B0304020202020204" pitchFamily="34" charset="-34"/>
                <a:cs typeface="CordiaIT9" panose="020B0304020202020204" pitchFamily="34" charset="-34"/>
              </a:rPr>
              <a:t>นางสาว</a:t>
            </a:r>
            <a:r>
              <a:rPr lang="th-TH" dirty="0" err="1">
                <a:latin typeface="CordiaIT9" panose="020B0304020202020204" pitchFamily="34" charset="-34"/>
                <a:cs typeface="CordiaIT9" panose="020B0304020202020204" pitchFamily="34" charset="-34"/>
              </a:rPr>
              <a:t>กัล</a:t>
            </a:r>
            <a:r>
              <a:rPr lang="th-TH" dirty="0">
                <a:latin typeface="CordiaIT9" panose="020B0304020202020204" pitchFamily="34" charset="-34"/>
                <a:cs typeface="CordiaIT9" panose="020B0304020202020204" pitchFamily="34" charset="-34"/>
              </a:rPr>
              <a:t>ยรัตน์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17A2BC8-C8A4-0A5C-A0E3-AF50E209E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66376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CordiaIT9</vt:lpstr>
      <vt:lpstr>ธีมของ Office</vt:lpstr>
      <vt:lpstr>นางสาวกัลยรัตน์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นางสาวกัลยรัตน์</dc:title>
  <dc:creator>BuakhaoSchool BKS</dc:creator>
  <cp:lastModifiedBy>BuakhaoSchool BKS</cp:lastModifiedBy>
  <cp:revision>1</cp:revision>
  <dcterms:created xsi:type="dcterms:W3CDTF">2023-12-14T04:06:03Z</dcterms:created>
  <dcterms:modified xsi:type="dcterms:W3CDTF">2023-12-14T04:09:40Z</dcterms:modified>
</cp:coreProperties>
</file>