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02B7E2C-9C06-EE4F-1E38-29080E41C0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57E6F9EF-D3E1-93E9-F6E1-4DC158383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40727B3-B9EC-A92C-0E96-3801186A0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39D-643A-4431-B7E8-30AAACB772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0C39391-E3F8-F62E-3B1A-9D8DA5046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694AB93-FA3F-6744-EF3B-B3E95AF2E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3070-859B-4F3C-A99D-130EA82AB08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239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EF32643-E12E-D7EF-2FCC-8E2AFB99B4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2539AE83-7215-68D4-A998-CF57CAE3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81516CFC-C4AD-9BA7-0E47-4FDA918757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39D-643A-4431-B7E8-30AAACB772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F4EF89F-25EC-A95C-524C-C3E372C33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97B85C3-BB56-ADCA-3475-B9A26492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3070-859B-4F3C-A99D-130EA82AB08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39811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F7FDF96A-6972-1991-4EC5-8DAA39ACE4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DE42552B-3EF1-6DF0-B662-64948FD7B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7BCA187E-27D7-689F-5715-F849FE6A6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39D-643A-4431-B7E8-30AAACB772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B23B01BB-F0E8-9EC7-3193-B66DA6FA6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7797F66-6552-A460-335A-37EEB91D1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3070-859B-4F3C-A99D-130EA82AB08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2891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D432E02-B431-9A38-B6F3-CD22B7DE2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8FEC046-11AF-D8AB-C88F-D3436CCE2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3803CFD-5ADE-563E-CAB2-0800D49D6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39D-643A-4431-B7E8-30AAACB772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D528FFD-30B8-F6A5-FE59-CD29AC918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6032ED8-B934-BB1E-4D02-1BDC6A0C6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3070-859B-4F3C-A99D-130EA82AB08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64787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1EA13B-BE78-C2CF-4914-EAACB78CF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19BDED9-F18A-E8B0-682D-D9F45DD7F7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A8DA8CA-8B9E-4BD6-13DD-FEF2F9809D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39D-643A-4431-B7E8-30AAACB772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ED4D396-D826-FCD6-0E46-ED867B879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AF07A85E-08E5-A6C3-C889-CF9FE75B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3070-859B-4F3C-A99D-130EA82AB08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8219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F3D068A6-8F5F-CD8F-D510-BA8927F92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85B1B1A-17BC-9EE9-1897-C3D3865EF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4A551DF6-E5C5-F655-3C7C-81A381561F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CA59D76-2031-82EB-7C2D-4110B606C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39D-643A-4431-B7E8-30AAACB772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5AB24AA2-A5DD-A864-1036-3D37DEF45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F820FD53-87CD-8F48-AE5D-2B2A6DBA0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3070-859B-4F3C-A99D-130EA82AB08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6356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95ABCD9-A304-D4DF-252D-9828AE8CC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D03510BD-46A1-46EE-B226-A49099DFF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8DAD8728-7059-A404-9F65-C11C05E398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BEA1F6B1-53EF-79AF-F7F3-C603E77C7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C47B480F-0112-253B-CBDE-223593B132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DAF6EB29-6B0A-2B0E-09AF-99C52FCA0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39D-643A-4431-B7E8-30AAACB772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7AB3AB8D-0C52-7BC2-DB15-7C2366E39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4212FF66-86AB-6C36-26B6-E81C6825A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3070-859B-4F3C-A99D-130EA82AB08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2081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671381C-3DAF-AAE6-4A38-7A9CFADE5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76C2DE4D-9EDA-BB87-46D7-48753A443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39D-643A-4431-B7E8-30AAACB772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5803C368-C877-7BF3-83E1-F93574567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254EDEF9-ED0B-858A-5B9F-AD1E5036B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3070-859B-4F3C-A99D-130EA82AB08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3545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C18CB082-62F4-C5B2-D584-C33AC118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39D-643A-4431-B7E8-30AAACB772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D20B3E8A-AE08-C847-B2E2-82A529E33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6FC132D7-91E0-AD2D-EADA-F71D1B4479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3070-859B-4F3C-A99D-130EA82AB08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79457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250AB39-8086-EF0C-34D2-76492EEA5D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9DF14D5F-0428-04E2-7C7C-0B4FF027F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BCA86D0-99C1-3677-9296-93CD83DE88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1012F443-27F2-4DC5-14C0-61F86C79B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39D-643A-4431-B7E8-30AAACB772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EEF81E37-A736-9BA1-5B3B-244C28E28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83904E7F-F68C-932C-AE25-9020202C1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3070-859B-4F3C-A99D-130EA82AB08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042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0693105-1869-5064-8F29-DBDD20BB2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65E3F7E3-40AB-9F76-36A5-F29E2BDEEB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728F6125-F51D-DF40-7502-4A12D91430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275B715F-43D2-20D4-9E94-5715A2037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9039D-643A-4431-B7E8-30AAACB772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C12B688-ADA6-5CDB-4BB1-21ED753F0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D5EFEAD-956B-4916-C64F-05EED4617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13070-859B-4F3C-A99D-130EA82AB08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7972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514BF37E-C842-8C07-8193-624CFA819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5FFE402-DA32-44D6-8EF4-C219A3D74D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319D8AD3-B2C6-54CD-B7B4-8DD24FFAC1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9039D-643A-4431-B7E8-30AAACB772E3}" type="datetimeFigureOut">
              <a:rPr lang="th-TH" smtClean="0"/>
              <a:t>14/12/66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CC7E3677-ACE3-A291-D016-A2B412D02D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BB2A352-455A-FE32-309C-FD97977F9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13070-859B-4F3C-A99D-130EA82AB08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9048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879DAF6-7B38-FECB-4A81-D742FCF3C1C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/>
              <a:t>อภิสรา กงอัมพร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C3F54B81-719C-DDD6-E868-8BF4B1F3BF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h-TH" dirty="0"/>
              <a:t>คนสวยเองจุ</a:t>
            </a:r>
            <a:r>
              <a:rPr lang="th-TH" dirty="0" err="1"/>
              <a:t>้บๆ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6350618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แบบจอกว้าง</PresentationFormat>
  <Paragraphs>2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ธีมของ Office</vt:lpstr>
      <vt:lpstr>อภิสรา กงอัมพร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อภิสรา กงอัมพร</dc:title>
  <dc:creator>BuakhaoSchool</dc:creator>
  <cp:lastModifiedBy>BuakhaoSchool</cp:lastModifiedBy>
  <cp:revision>1</cp:revision>
  <dcterms:created xsi:type="dcterms:W3CDTF">2023-12-14T04:09:03Z</dcterms:created>
  <dcterms:modified xsi:type="dcterms:W3CDTF">2023-12-14T04:09:53Z</dcterms:modified>
</cp:coreProperties>
</file>