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1" r:id="rId3"/>
    <p:sldId id="260" r:id="rId4"/>
    <p:sldId id="259" r:id="rId5"/>
    <p:sldId id="258" r:id="rId6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860"/>
    <a:srgbClr val="EF4A8E"/>
    <a:srgbClr val="E56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3156" y="84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10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175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91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53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07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02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6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07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248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94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66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2532B-E30F-0D4C-AE03-D24A018867B8}" type="datetimeFigureOut">
              <a:rPr lang="th-TH" smtClean="0"/>
              <a:t>19/07/64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1559-FC9F-C545-A6DA-43243BF397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2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5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4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34.png"/><Relationship Id="rId16" Type="http://schemas.openxmlformats.org/officeDocument/2006/relationships/image" Target="../media/image45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47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46.png"/><Relationship Id="rId16" Type="http://schemas.openxmlformats.org/officeDocument/2006/relationships/image" Target="../media/image57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52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51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60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59.png"/><Relationship Id="rId16" Type="http://schemas.openxmlformats.org/officeDocument/2006/relationships/image" Target="../media/image70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65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73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80.png"/><Relationship Id="rId17" Type="http://schemas.openxmlformats.org/officeDocument/2006/relationships/image" Target="../media/image84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72.png"/><Relationship Id="rId16" Type="http://schemas.openxmlformats.org/officeDocument/2006/relationships/image" Target="../media/image83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74.png"/><Relationship Id="rId15" Type="http://schemas.openxmlformats.org/officeDocument/2006/relationships/image" Target="../media/image82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78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7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3354B020-6057-4962-99FB-7CF2266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" y="0"/>
            <a:ext cx="7561594" cy="10688638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99D78928-DF96-4CBE-BD12-9E275C6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2" y="4058911"/>
            <a:ext cx="7562850" cy="5468663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882DE0DF-30CB-4356-B2BD-0691FA33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"/>
            <a:ext cx="4617418" cy="10688638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16FE6569-4CDB-4376-9343-053662520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30" y="7983748"/>
            <a:ext cx="3653264" cy="428625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435E8EEF-78F2-476C-B57F-46D26627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75" y="4009864"/>
            <a:ext cx="3666119" cy="428625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8471316-3515-4302-85F1-4FC900D5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96" y="2206455"/>
            <a:ext cx="3666119" cy="428625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D148712-9F62-4E74-9AB4-378A1FC1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75" y="6301023"/>
            <a:ext cx="3653264" cy="542925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C9CF2F13-9F1C-48EC-9B6C-829324A8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619" y="3886993"/>
            <a:ext cx="2855412" cy="428625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8C9A3FF-5E5B-4A24-BBC4-FEFDB0F3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98" y="5594590"/>
            <a:ext cx="2780632" cy="428625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08CE455-F8F2-45C6-99E3-DAF9F781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22" y="6836091"/>
            <a:ext cx="2855412" cy="42862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7F2F42C-A018-4F7F-B6F7-4CD4BD4A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618" y="4356679"/>
            <a:ext cx="2855412" cy="1187489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54A8554-ADC4-4A41-A968-1F6607330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9790" y="6073638"/>
            <a:ext cx="2855413" cy="698383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FB70739-F399-4583-96AE-C3411A385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4424" y="7268902"/>
            <a:ext cx="2940779" cy="7446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9D87DB5-A1A8-45F7-9DF7-899FCC41A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52863"/>
            <a:ext cx="4312693" cy="10001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242621-94B1-4C7B-9FDD-D2D77E5CE8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938" y="492895"/>
            <a:ext cx="676275" cy="695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2EF789-12CB-447F-8782-72C26125BE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01868"/>
            <a:ext cx="771525" cy="3429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7A9AA0-434A-4837-ABE8-44AE11F91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392368"/>
            <a:ext cx="590550" cy="504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7432BC5-69BF-4341-9D64-587DD082C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7339" y="289672"/>
            <a:ext cx="619125" cy="6191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40727F3-56DD-439C-AF93-011BF1AE7D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16145" y="211268"/>
            <a:ext cx="2477801" cy="250463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EE2390A-15D7-4BF2-8FA5-4572D6E32D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2" y="2042271"/>
            <a:ext cx="676275" cy="6953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8B6C2A6-4DF6-42AF-A09B-527EA013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2" y="3886993"/>
            <a:ext cx="676275" cy="6953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EF2EA2-DB51-4F0D-954F-36EEDAC36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1" y="6234408"/>
            <a:ext cx="676275" cy="6953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C219F0E-2E7F-4883-ACF6-8149F3D370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3160" y="7850399"/>
            <a:ext cx="676275" cy="6953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877A568A-ECDB-4ADE-9D77-B665078FCA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342" y="9767757"/>
            <a:ext cx="1272584" cy="41910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BB914BB-FF1D-4FD2-B3E9-B0F01BC9F8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342" y="10050664"/>
            <a:ext cx="752475" cy="5429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4A35F0E-C5BC-483F-9FA1-56CC315054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322" y="3847233"/>
            <a:ext cx="514350" cy="6096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4B3DCC5-3DC9-4687-ABCB-523A54C261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9913" y="5557816"/>
            <a:ext cx="514350" cy="6096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8A7E27C-DAE1-4A53-8E3C-AE642F69C6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1492" y="6785669"/>
            <a:ext cx="514350" cy="6096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06A43CC-7375-4CF1-86FD-BF45996B8F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90838" y="8185419"/>
            <a:ext cx="1466850" cy="148590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3ECBA2A7-4A55-4D97-AA31-6FF4FD46C5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3189" y="9683961"/>
            <a:ext cx="971550" cy="981075"/>
          </a:xfrm>
          <a:prstGeom prst="rect">
            <a:avLst/>
          </a:prstGeom>
        </p:spPr>
      </p:pic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E0AB4E61-1FFC-42C5-A857-2557A2C8AD80}"/>
              </a:ext>
            </a:extLst>
          </p:cNvPr>
          <p:cNvSpPr txBox="1"/>
          <p:nvPr/>
        </p:nvSpPr>
        <p:spPr>
          <a:xfrm>
            <a:off x="882269" y="143039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19 มกราคม 2564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25400D4D-9262-44F8-BE9F-7AD3BBA338B3}"/>
              </a:ext>
            </a:extLst>
          </p:cNvPr>
          <p:cNvSpPr txBox="1"/>
          <p:nvPr/>
        </p:nvSpPr>
        <p:spPr>
          <a:xfrm>
            <a:off x="593682" y="1639261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กลุ่มสาระการเรียน</a:t>
            </a:r>
            <a:r>
              <a:rPr lang="th-TH" sz="1600" dirty="0" err="1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รู้</a:t>
            </a:r>
            <a:r>
              <a:rPr lang="th-TH" sz="1600" dirty="0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ภาษาต่างประเทศ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BE0153C5-2637-49D2-AE4D-E4D4020A7E6B}"/>
              </a:ext>
            </a:extLst>
          </p:cNvPr>
          <p:cNvSpPr txBox="1"/>
          <p:nvPr/>
        </p:nvSpPr>
        <p:spPr>
          <a:xfrm>
            <a:off x="1164884" y="226865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780EE68-55E2-45F9-857D-28001F7740ED}"/>
              </a:ext>
            </a:extLst>
          </p:cNvPr>
          <p:cNvSpPr txBox="1"/>
          <p:nvPr/>
        </p:nvSpPr>
        <p:spPr>
          <a:xfrm>
            <a:off x="361666" y="2715128"/>
            <a:ext cx="37804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5DAC3F94-AFBB-4B65-9710-5FC9BF46E185}"/>
              </a:ext>
            </a:extLst>
          </p:cNvPr>
          <p:cNvSpPr txBox="1"/>
          <p:nvPr/>
        </p:nvSpPr>
        <p:spPr>
          <a:xfrm>
            <a:off x="498146" y="4090487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C1E649C1-D18A-4B30-9A6F-7C8E7A86C130}"/>
              </a:ext>
            </a:extLst>
          </p:cNvPr>
          <p:cNvSpPr txBox="1"/>
          <p:nvPr/>
        </p:nvSpPr>
        <p:spPr>
          <a:xfrm>
            <a:off x="348018" y="4606696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DBD1155-B8E0-4A6B-85D3-C6D7A9D07D5E}"/>
              </a:ext>
            </a:extLst>
          </p:cNvPr>
          <p:cNvSpPr txBox="1"/>
          <p:nvPr/>
        </p:nvSpPr>
        <p:spPr>
          <a:xfrm>
            <a:off x="659924" y="6327123"/>
            <a:ext cx="258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ปัญหา-อุปสรรค-แนวทางแก้ไขในการจัดการเรียนการสอน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8D37195-1084-467B-9B09-3B20615B3155}"/>
              </a:ext>
            </a:extLst>
          </p:cNvPr>
          <p:cNvSpPr txBox="1"/>
          <p:nvPr/>
        </p:nvSpPr>
        <p:spPr>
          <a:xfrm>
            <a:off x="368489" y="6917168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ความเสถียรของสัญญาณ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อินเตอร์เนต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B6FFE47F-5B81-4C00-8F1F-30C24147854E}"/>
              </a:ext>
            </a:extLst>
          </p:cNvPr>
          <p:cNvSpPr txBox="1"/>
          <p:nvPr/>
        </p:nvSpPr>
        <p:spPr>
          <a:xfrm>
            <a:off x="484498" y="8053340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D4049AF5-46FC-4002-89E0-350B4EFEB188}"/>
              </a:ext>
            </a:extLst>
          </p:cNvPr>
          <p:cNvSpPr txBox="1"/>
          <p:nvPr/>
        </p:nvSpPr>
        <p:spPr>
          <a:xfrm>
            <a:off x="4210336" y="2662594"/>
            <a:ext cx="3780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h-TH" sz="16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895DE68C-7E81-4C3E-8F72-15ED5CB61B71}"/>
              </a:ext>
            </a:extLst>
          </p:cNvPr>
          <p:cNvSpPr txBox="1"/>
          <p:nvPr/>
        </p:nvSpPr>
        <p:spPr>
          <a:xfrm>
            <a:off x="5015554" y="397001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F03F7A91-2A00-41FE-8950-6B6F11C9F587}"/>
              </a:ext>
            </a:extLst>
          </p:cNvPr>
          <p:cNvSpPr txBox="1"/>
          <p:nvPr/>
        </p:nvSpPr>
        <p:spPr>
          <a:xfrm>
            <a:off x="4744587" y="4471679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		ชีวิตประจำวัน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33937B8C-FC9C-4858-85BD-243EABB8C4C5}"/>
              </a:ext>
            </a:extLst>
          </p:cNvPr>
          <p:cNvSpPr txBox="1"/>
          <p:nvPr/>
        </p:nvSpPr>
        <p:spPr>
          <a:xfrm>
            <a:off x="5124733" y="569139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08ACA07D-C45A-4BC3-96D3-410E5477F7A6}"/>
              </a:ext>
            </a:extLst>
          </p:cNvPr>
          <p:cNvSpPr txBox="1"/>
          <p:nvPr/>
        </p:nvSpPr>
        <p:spPr>
          <a:xfrm>
            <a:off x="5206621" y="6168872"/>
            <a:ext cx="3780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21EE5950-D695-42E0-9DF8-3667C94E6442}"/>
              </a:ext>
            </a:extLst>
          </p:cNvPr>
          <p:cNvSpPr txBox="1"/>
          <p:nvPr/>
        </p:nvSpPr>
        <p:spPr>
          <a:xfrm>
            <a:off x="4879076" y="6917168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046D699B-0AA2-41B2-9535-2350BD01F294}"/>
              </a:ext>
            </a:extLst>
          </p:cNvPr>
          <p:cNvSpPr txBox="1"/>
          <p:nvPr/>
        </p:nvSpPr>
        <p:spPr>
          <a:xfrm>
            <a:off x="4906370" y="750584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ON LINE  / ON HAND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AB4FC22E-2F62-40BD-9475-E5D909B162E0}"/>
              </a:ext>
            </a:extLst>
          </p:cNvPr>
          <p:cNvSpPr txBox="1"/>
          <p:nvPr/>
        </p:nvSpPr>
        <p:spPr>
          <a:xfrm>
            <a:off x="402610" y="6781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กรกฎาคม 2564</a:t>
            </a:r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F470580F-44A0-4D93-B45A-BBD9ABD567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60" y="549650"/>
            <a:ext cx="647700" cy="638175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FF86B625-9AF7-4AE1-BDC7-F064164ABDB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2985" y="2234035"/>
            <a:ext cx="447675" cy="352425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4709385F-8D9E-4346-B071-1F67DFD0BC5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03979" y="4017021"/>
            <a:ext cx="457200" cy="447675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36529608-F1EB-4C88-AFE5-21DF2D665A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32614" y="6383945"/>
            <a:ext cx="571500" cy="409575"/>
          </a:xfrm>
          <a:prstGeom prst="rect">
            <a:avLst/>
          </a:prstGeom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8C38F829-C8C3-4328-8098-6D64BA52277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7389" y="7938100"/>
            <a:ext cx="466725" cy="409575"/>
          </a:xfrm>
          <a:prstGeom prst="rect">
            <a:avLst/>
          </a:prstGeom>
        </p:spPr>
      </p:pic>
      <p:pic>
        <p:nvPicPr>
          <p:cNvPr id="83" name="รูปภาพ 82">
            <a:extLst>
              <a:ext uri="{FF2B5EF4-FFF2-40B4-BE49-F238E27FC236}">
                <a16:creationId xmlns:a16="http://schemas.microsoft.com/office/drawing/2014/main" id="{6FF3FE65-5003-4189-9F0A-FBE78BE276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325" y="5445517"/>
            <a:ext cx="514350" cy="533400"/>
          </a:xfrm>
          <a:prstGeom prst="rect">
            <a:avLst/>
          </a:prstGeom>
        </p:spPr>
      </p:pic>
      <p:pic>
        <p:nvPicPr>
          <p:cNvPr id="84" name="รูปภาพ 83">
            <a:extLst>
              <a:ext uri="{FF2B5EF4-FFF2-40B4-BE49-F238E27FC236}">
                <a16:creationId xmlns:a16="http://schemas.microsoft.com/office/drawing/2014/main" id="{B7010959-DC01-449E-A9F4-F219B520932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2180" y="5538099"/>
            <a:ext cx="457200" cy="457200"/>
          </a:xfrm>
          <a:prstGeom prst="rect">
            <a:avLst/>
          </a:prstGeom>
        </p:spPr>
      </p:pic>
      <p:pic>
        <p:nvPicPr>
          <p:cNvPr id="85" name="รูปภาพ 84">
            <a:extLst>
              <a:ext uri="{FF2B5EF4-FFF2-40B4-BE49-F238E27FC236}">
                <a16:creationId xmlns:a16="http://schemas.microsoft.com/office/drawing/2014/main" id="{C9C82DF2-08B1-4935-B8A1-C16CBAAE893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5156" y="5533336"/>
            <a:ext cx="466725" cy="466725"/>
          </a:xfrm>
          <a:prstGeom prst="rect">
            <a:avLst/>
          </a:prstGeom>
        </p:spPr>
      </p:pic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604F9014-00CE-4F68-BE0C-1C45E2A22BC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87657" y="5563273"/>
            <a:ext cx="971550" cy="409575"/>
          </a:xfrm>
          <a:prstGeom prst="rect">
            <a:avLst/>
          </a:prstGeom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7633837B-ED84-418F-9894-6A4F4FB81BD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90989" y="3910483"/>
            <a:ext cx="228600" cy="390525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B54C27F5-222A-4093-A7F2-44207ED0AE9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50835" y="5663669"/>
            <a:ext cx="228600" cy="390525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5B452BB7-2C8B-42DE-87AB-D63D2513746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88339" y="6903520"/>
            <a:ext cx="228600" cy="390525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A2AAA48D-95AA-43EE-96A7-31AC6D7DD79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84615" y="8053340"/>
            <a:ext cx="1643618" cy="2635298"/>
          </a:xfrm>
          <a:prstGeom prst="rect">
            <a:avLst/>
          </a:prstGeom>
        </p:spPr>
      </p:pic>
      <p:sp>
        <p:nvSpPr>
          <p:cNvPr id="91" name="วงรี 90">
            <a:extLst>
              <a:ext uri="{FF2B5EF4-FFF2-40B4-BE49-F238E27FC236}">
                <a16:creationId xmlns:a16="http://schemas.microsoft.com/office/drawing/2014/main" id="{706E2122-E4B6-4CCB-A4B0-C2B90F921246}"/>
              </a:ext>
            </a:extLst>
          </p:cNvPr>
          <p:cNvSpPr/>
          <p:nvPr/>
        </p:nvSpPr>
        <p:spPr>
          <a:xfrm>
            <a:off x="4481094" y="8294968"/>
            <a:ext cx="1269242" cy="126924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วงรี 91">
            <a:extLst>
              <a:ext uri="{FF2B5EF4-FFF2-40B4-BE49-F238E27FC236}">
                <a16:creationId xmlns:a16="http://schemas.microsoft.com/office/drawing/2014/main" id="{1ACB1BA4-E4CD-4F36-8C29-0A9E88B5011A}"/>
              </a:ext>
            </a:extLst>
          </p:cNvPr>
          <p:cNvSpPr/>
          <p:nvPr/>
        </p:nvSpPr>
        <p:spPr>
          <a:xfrm>
            <a:off x="5001901" y="9737012"/>
            <a:ext cx="869066" cy="869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วงรี 92">
            <a:extLst>
              <a:ext uri="{FF2B5EF4-FFF2-40B4-BE49-F238E27FC236}">
                <a16:creationId xmlns:a16="http://schemas.microsoft.com/office/drawing/2014/main" id="{302B1993-D430-47C4-97DF-7092AD4C4F2A}"/>
              </a:ext>
            </a:extLst>
          </p:cNvPr>
          <p:cNvSpPr/>
          <p:nvPr/>
        </p:nvSpPr>
        <p:spPr>
          <a:xfrm>
            <a:off x="4889259" y="290023"/>
            <a:ext cx="2336690" cy="23366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สี่เหลี่ยมผืนผ้า 93">
            <a:extLst>
              <a:ext uri="{FF2B5EF4-FFF2-40B4-BE49-F238E27FC236}">
                <a16:creationId xmlns:a16="http://schemas.microsoft.com/office/drawing/2014/main" id="{10E657E2-6D8E-4310-B8AE-360FC1033183}"/>
              </a:ext>
            </a:extLst>
          </p:cNvPr>
          <p:cNvSpPr/>
          <p:nvPr/>
        </p:nvSpPr>
        <p:spPr>
          <a:xfrm>
            <a:off x="348018" y="8557146"/>
            <a:ext cx="2176818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สี่เหลี่ยมผืนผ้า 94">
            <a:extLst>
              <a:ext uri="{FF2B5EF4-FFF2-40B4-BE49-F238E27FC236}">
                <a16:creationId xmlns:a16="http://schemas.microsoft.com/office/drawing/2014/main" id="{6F46C5B4-9B4A-4EA6-80FA-428DC988228C}"/>
              </a:ext>
            </a:extLst>
          </p:cNvPr>
          <p:cNvSpPr/>
          <p:nvPr/>
        </p:nvSpPr>
        <p:spPr>
          <a:xfrm>
            <a:off x="2524836" y="8557036"/>
            <a:ext cx="1160060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สี่เหลี่ยมผืนผ้า 95">
            <a:extLst>
              <a:ext uri="{FF2B5EF4-FFF2-40B4-BE49-F238E27FC236}">
                <a16:creationId xmlns:a16="http://schemas.microsoft.com/office/drawing/2014/main" id="{208B216C-F246-4E4F-B8BE-36C2CA132A41}"/>
              </a:ext>
            </a:extLst>
          </p:cNvPr>
          <p:cNvSpPr/>
          <p:nvPr/>
        </p:nvSpPr>
        <p:spPr>
          <a:xfrm>
            <a:off x="1351128" y="9805252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สี่เหลี่ยมผืนผ้า 96">
            <a:extLst>
              <a:ext uri="{FF2B5EF4-FFF2-40B4-BE49-F238E27FC236}">
                <a16:creationId xmlns:a16="http://schemas.microsoft.com/office/drawing/2014/main" id="{AF372689-748E-4E39-9753-2C825AC7B5FE}"/>
              </a:ext>
            </a:extLst>
          </p:cNvPr>
          <p:cNvSpPr/>
          <p:nvPr/>
        </p:nvSpPr>
        <p:spPr>
          <a:xfrm>
            <a:off x="2547302" y="9814637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8" name="รูปภาพ 97">
            <a:extLst>
              <a:ext uri="{FF2B5EF4-FFF2-40B4-BE49-F238E27FC236}">
                <a16:creationId xmlns:a16="http://schemas.microsoft.com/office/drawing/2014/main" id="{746569B7-1C64-49EC-B18E-481C8050A1E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776924"/>
            <a:ext cx="152400" cy="171450"/>
          </a:xfrm>
          <a:prstGeom prst="rect">
            <a:avLst/>
          </a:prstGeom>
        </p:spPr>
      </p:pic>
      <p:pic>
        <p:nvPicPr>
          <p:cNvPr id="99" name="รูปภาพ 98">
            <a:extLst>
              <a:ext uri="{FF2B5EF4-FFF2-40B4-BE49-F238E27FC236}">
                <a16:creationId xmlns:a16="http://schemas.microsoft.com/office/drawing/2014/main" id="{3B9A4649-3F56-4693-8A2C-74E9FD437B6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994540"/>
            <a:ext cx="152400" cy="171450"/>
          </a:xfrm>
          <a:prstGeom prst="rect">
            <a:avLst/>
          </a:prstGeo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6D395B30-AE43-4CE8-93C6-4C5E612642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190569"/>
            <a:ext cx="152400" cy="171450"/>
          </a:xfrm>
          <a:prstGeom prst="rect">
            <a:avLst/>
          </a:prstGeom>
        </p:spPr>
      </p:pic>
      <p:pic>
        <p:nvPicPr>
          <p:cNvPr id="101" name="รูปภาพ 100">
            <a:extLst>
              <a:ext uri="{FF2B5EF4-FFF2-40B4-BE49-F238E27FC236}">
                <a16:creationId xmlns:a16="http://schemas.microsoft.com/office/drawing/2014/main" id="{77244700-55C3-4A21-8886-E22678C1F82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3638472"/>
            <a:ext cx="152400" cy="171450"/>
          </a:xfrm>
          <a:prstGeom prst="rect">
            <a:avLst/>
          </a:prstGeom>
        </p:spPr>
      </p:pic>
      <p:pic>
        <p:nvPicPr>
          <p:cNvPr id="102" name="รูปภาพ 101">
            <a:extLst>
              <a:ext uri="{FF2B5EF4-FFF2-40B4-BE49-F238E27FC236}">
                <a16:creationId xmlns:a16="http://schemas.microsoft.com/office/drawing/2014/main" id="{6A9B3340-9699-476E-9713-2B95EBC093E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404962"/>
            <a:ext cx="152400" cy="171450"/>
          </a:xfrm>
          <a:prstGeom prst="rect">
            <a:avLst/>
          </a:prstGeom>
        </p:spPr>
      </p:pic>
      <p:pic>
        <p:nvPicPr>
          <p:cNvPr id="103" name="รูปภาพ 102">
            <a:extLst>
              <a:ext uri="{FF2B5EF4-FFF2-40B4-BE49-F238E27FC236}">
                <a16:creationId xmlns:a16="http://schemas.microsoft.com/office/drawing/2014/main" id="{3A8D3559-EDF7-4760-8F40-57B4B12A7C4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681453"/>
            <a:ext cx="152400" cy="171450"/>
          </a:xfrm>
          <a:prstGeom prst="rect">
            <a:avLst/>
          </a:prstGeom>
        </p:spPr>
      </p:pic>
      <p:pic>
        <p:nvPicPr>
          <p:cNvPr id="104" name="รูปภาพ 103">
            <a:extLst>
              <a:ext uri="{FF2B5EF4-FFF2-40B4-BE49-F238E27FC236}">
                <a16:creationId xmlns:a16="http://schemas.microsoft.com/office/drawing/2014/main" id="{F37ABD61-1E51-424C-814D-22804D9B3DD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889885"/>
            <a:ext cx="152400" cy="171450"/>
          </a:xfrm>
          <a:prstGeom prst="rect">
            <a:avLst/>
          </a:prstGeom>
        </p:spPr>
      </p:pic>
      <p:pic>
        <p:nvPicPr>
          <p:cNvPr id="105" name="รูปภาพ 104">
            <a:extLst>
              <a:ext uri="{FF2B5EF4-FFF2-40B4-BE49-F238E27FC236}">
                <a16:creationId xmlns:a16="http://schemas.microsoft.com/office/drawing/2014/main" id="{907312DC-CDAE-40DE-9DEC-51277186F27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5084566"/>
            <a:ext cx="152400" cy="171450"/>
          </a:xfrm>
          <a:prstGeom prst="rect">
            <a:avLst/>
          </a:prstGeom>
        </p:spPr>
      </p:pic>
      <p:pic>
        <p:nvPicPr>
          <p:cNvPr id="106" name="รูปภาพ 105">
            <a:extLst>
              <a:ext uri="{FF2B5EF4-FFF2-40B4-BE49-F238E27FC236}">
                <a16:creationId xmlns:a16="http://schemas.microsoft.com/office/drawing/2014/main" id="{AC33692A-8531-4855-A173-AE4656BA075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707" y="-4792"/>
            <a:ext cx="361950" cy="371475"/>
          </a:xfrm>
          <a:prstGeom prst="rect">
            <a:avLst/>
          </a:prstGeom>
        </p:spPr>
      </p:pic>
      <p:sp>
        <p:nvSpPr>
          <p:cNvPr id="107" name="กล่องข้อความ 106">
            <a:extLst>
              <a:ext uri="{FF2B5EF4-FFF2-40B4-BE49-F238E27FC236}">
                <a16:creationId xmlns:a16="http://schemas.microsoft.com/office/drawing/2014/main" id="{8166E3EA-E945-435F-9DA3-3F9165157613}"/>
              </a:ext>
            </a:extLst>
          </p:cNvPr>
          <p:cNvSpPr txBox="1"/>
          <p:nvPr/>
        </p:nvSpPr>
        <p:spPr>
          <a:xfrm>
            <a:off x="803011" y="488743"/>
            <a:ext cx="1308371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500" dirty="0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รายงาน</a:t>
            </a:r>
            <a:br>
              <a:rPr lang="en-US" sz="2500" dirty="0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500" dirty="0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การสอน</a:t>
            </a:r>
            <a:endParaRPr lang="th-TH" sz="3500" dirty="0">
              <a:solidFill>
                <a:srgbClr val="7030A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108" name="กล่องข้อความ 107">
            <a:extLst>
              <a:ext uri="{FF2B5EF4-FFF2-40B4-BE49-F238E27FC236}">
                <a16:creationId xmlns:a16="http://schemas.microsoft.com/office/drawing/2014/main" id="{C047A5A4-CEED-4FA9-B95C-6A6F9B385836}"/>
              </a:ext>
            </a:extLst>
          </p:cNvPr>
          <p:cNvSpPr txBox="1"/>
          <p:nvPr/>
        </p:nvSpPr>
        <p:spPr>
          <a:xfrm>
            <a:off x="1964891" y="603046"/>
            <a:ext cx="2074607" cy="617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dirty="0">
                <a:solidFill>
                  <a:srgbClr val="7030A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420932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3354B020-6057-4962-99FB-7CF2266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" y="0"/>
            <a:ext cx="7561594" cy="10688637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99D78928-DF96-4CBE-BD12-9E275C6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2" y="4058911"/>
            <a:ext cx="7562850" cy="5468662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882DE0DF-30CB-4356-B2BD-0691FA33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"/>
            <a:ext cx="4617418" cy="10688638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16FE6569-4CDB-4376-9343-053662520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930" y="7992564"/>
            <a:ext cx="3653264" cy="410992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435E8EEF-78F2-476C-B57F-46D26627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4075" y="4017957"/>
            <a:ext cx="3666119" cy="412438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8471316-3515-4302-85F1-4FC900D5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2796" y="2214548"/>
            <a:ext cx="3666119" cy="412438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D148712-9F62-4E74-9AB4-378A1FC1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4075" y="6312190"/>
            <a:ext cx="3653264" cy="520590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C9CF2F13-9F1C-48EC-9B6C-829324A8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619" y="3886993"/>
            <a:ext cx="2855412" cy="428625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8C9A3FF-5E5B-4A24-BBC4-FEFDB0F3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98" y="5594590"/>
            <a:ext cx="2780632" cy="428625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08CE455-F8F2-45C6-99E3-DAF9F781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22" y="6836091"/>
            <a:ext cx="2855412" cy="42862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7F2F42C-A018-4F7F-B6F7-4CD4BD4A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2618" y="4356679"/>
            <a:ext cx="2855412" cy="118748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54A8554-ADC4-4A41-A968-1F6607330A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58411" y="6073638"/>
            <a:ext cx="2758170" cy="698383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FB70739-F399-4583-96AE-C3411A38530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24425" y="7268902"/>
            <a:ext cx="2940777" cy="7446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9D87DB5-A1A8-45F7-9DF7-899FCC41A5A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0" y="374244"/>
            <a:ext cx="4312693" cy="9573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242621-94B1-4C7B-9FDD-D2D77E5CE81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5938" y="492895"/>
            <a:ext cx="676275" cy="695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2EF789-12CB-447F-8782-72C26125BE0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0" y="1201868"/>
            <a:ext cx="771525" cy="3429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7A9AA0-434A-4837-ABE8-44AE11F91B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92368"/>
            <a:ext cx="590550" cy="504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7432BC5-69BF-4341-9D64-587DD082C2B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077339" y="289672"/>
            <a:ext cx="619125" cy="6191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40727F3-56DD-439C-AF93-011BF1AE7DF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816145" y="211268"/>
            <a:ext cx="2477800" cy="250463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EE2390A-15D7-4BF2-8FA5-4572D6E32D6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293162" y="2042271"/>
            <a:ext cx="676275" cy="6953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8B6C2A6-4DF6-42AF-A09B-527EA0137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293162" y="3886993"/>
            <a:ext cx="676275" cy="6953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EF2EA2-DB51-4F0D-954F-36EEDAC36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293161" y="6234408"/>
            <a:ext cx="676275" cy="6953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C219F0E-2E7F-4883-ACF6-8149F3D37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293160" y="7850399"/>
            <a:ext cx="676275" cy="6953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877A568A-ECDB-4ADE-9D77-B665078FCA3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-3342" y="9771448"/>
            <a:ext cx="1272584" cy="41171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BB914BB-FF1D-4FD2-B3E9-B0F01BC9F8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342" y="10050664"/>
            <a:ext cx="752475" cy="5429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4A35F0E-C5BC-483F-9FA1-56CC315054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5322" y="3847233"/>
            <a:ext cx="514350" cy="6096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4B3DCC5-3DC9-4687-ABCB-523A54C261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09913" y="5557816"/>
            <a:ext cx="514350" cy="6096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8A7E27C-DAE1-4A53-8E3C-AE642F69C6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1492" y="6785669"/>
            <a:ext cx="514350" cy="6096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06A43CC-7375-4CF1-86FD-BF45996B8F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90838" y="8185419"/>
            <a:ext cx="1466850" cy="148590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3ECBA2A7-4A55-4D97-AA31-6FF4FD46C5B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53189" y="9683961"/>
            <a:ext cx="971550" cy="981075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56309D03-5307-4802-A9C9-F8A3F291E630}"/>
              </a:ext>
            </a:extLst>
          </p:cNvPr>
          <p:cNvSpPr txBox="1"/>
          <p:nvPr/>
        </p:nvSpPr>
        <p:spPr>
          <a:xfrm>
            <a:off x="882269" y="143039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19 มกราคม 2564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953F1BD0-5959-4D03-BB1F-A417EE44F87B}"/>
              </a:ext>
            </a:extLst>
          </p:cNvPr>
          <p:cNvSpPr txBox="1"/>
          <p:nvPr/>
        </p:nvSpPr>
        <p:spPr>
          <a:xfrm>
            <a:off x="593682" y="1639261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B0F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กลุ่มสาระการเรียน</a:t>
            </a:r>
            <a:r>
              <a:rPr lang="th-TH" sz="1600" dirty="0" err="1">
                <a:solidFill>
                  <a:srgbClr val="00B0F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รู้</a:t>
            </a:r>
            <a:r>
              <a:rPr lang="th-TH" sz="1600" dirty="0">
                <a:solidFill>
                  <a:srgbClr val="00B0F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ภาษาต่างประเทศ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7A2D64F7-6C59-4E72-AA22-9B85A5E85E02}"/>
              </a:ext>
            </a:extLst>
          </p:cNvPr>
          <p:cNvSpPr txBox="1"/>
          <p:nvPr/>
        </p:nvSpPr>
        <p:spPr>
          <a:xfrm>
            <a:off x="1164884" y="226865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30CD61ED-2073-4B25-9EC7-13E8BE9C0389}"/>
              </a:ext>
            </a:extLst>
          </p:cNvPr>
          <p:cNvSpPr txBox="1"/>
          <p:nvPr/>
        </p:nvSpPr>
        <p:spPr>
          <a:xfrm>
            <a:off x="361666" y="2715128"/>
            <a:ext cx="37804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AD550670-C1C2-430A-9526-DD901EDFE99D}"/>
              </a:ext>
            </a:extLst>
          </p:cNvPr>
          <p:cNvSpPr txBox="1"/>
          <p:nvPr/>
        </p:nvSpPr>
        <p:spPr>
          <a:xfrm>
            <a:off x="498146" y="4090487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39FE81C9-6AE0-4322-BC2F-FD8889CCDB6F}"/>
              </a:ext>
            </a:extLst>
          </p:cNvPr>
          <p:cNvSpPr txBox="1"/>
          <p:nvPr/>
        </p:nvSpPr>
        <p:spPr>
          <a:xfrm>
            <a:off x="348018" y="4606696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AE6AAD03-32CD-48EC-A43F-CB8777AFDAC4}"/>
              </a:ext>
            </a:extLst>
          </p:cNvPr>
          <p:cNvSpPr txBox="1"/>
          <p:nvPr/>
        </p:nvSpPr>
        <p:spPr>
          <a:xfrm>
            <a:off x="659924" y="6327123"/>
            <a:ext cx="258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ปัญหา-อุปสรรค-แนวทางแก้ไขในการจัดการเรียนการสอน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28C6820E-3A53-47FC-803A-9A4E027960D9}"/>
              </a:ext>
            </a:extLst>
          </p:cNvPr>
          <p:cNvSpPr txBox="1"/>
          <p:nvPr/>
        </p:nvSpPr>
        <p:spPr>
          <a:xfrm>
            <a:off x="368489" y="6917168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ความเสถียรของสัญญาณ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อินเตอร์เนต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4B332F8E-1BC1-47F2-8540-E6C9CB3EA9E5}"/>
              </a:ext>
            </a:extLst>
          </p:cNvPr>
          <p:cNvSpPr txBox="1"/>
          <p:nvPr/>
        </p:nvSpPr>
        <p:spPr>
          <a:xfrm>
            <a:off x="484498" y="8053340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19E53340-FA47-40D0-9C5A-6EC22625A837}"/>
              </a:ext>
            </a:extLst>
          </p:cNvPr>
          <p:cNvSpPr txBox="1"/>
          <p:nvPr/>
        </p:nvSpPr>
        <p:spPr>
          <a:xfrm>
            <a:off x="4210336" y="2662594"/>
            <a:ext cx="3780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h-TH" sz="16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079BCBC6-E886-491A-9FD1-A947A5A34D5E}"/>
              </a:ext>
            </a:extLst>
          </p:cNvPr>
          <p:cNvSpPr txBox="1"/>
          <p:nvPr/>
        </p:nvSpPr>
        <p:spPr>
          <a:xfrm>
            <a:off x="5015554" y="397001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1D05F9B3-E41F-4C63-A8EA-41625FA39F1C}"/>
              </a:ext>
            </a:extLst>
          </p:cNvPr>
          <p:cNvSpPr txBox="1"/>
          <p:nvPr/>
        </p:nvSpPr>
        <p:spPr>
          <a:xfrm>
            <a:off x="4744587" y="4471679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		ชีวิตประจำวัน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89E44D-D157-4578-8340-182008B19F56}"/>
              </a:ext>
            </a:extLst>
          </p:cNvPr>
          <p:cNvSpPr txBox="1"/>
          <p:nvPr/>
        </p:nvSpPr>
        <p:spPr>
          <a:xfrm>
            <a:off x="5124733" y="569139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FC5E2AB1-1E1E-4561-A70B-A5E72E5E4702}"/>
              </a:ext>
            </a:extLst>
          </p:cNvPr>
          <p:cNvSpPr txBox="1"/>
          <p:nvPr/>
        </p:nvSpPr>
        <p:spPr>
          <a:xfrm>
            <a:off x="5206621" y="6168872"/>
            <a:ext cx="3780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D0A5C673-B8B9-4A17-8260-5AFD285AFD2D}"/>
              </a:ext>
            </a:extLst>
          </p:cNvPr>
          <p:cNvSpPr txBox="1"/>
          <p:nvPr/>
        </p:nvSpPr>
        <p:spPr>
          <a:xfrm>
            <a:off x="4879076" y="6917168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520F0DD-34E9-497B-8919-6D3A1B53A3CE}"/>
              </a:ext>
            </a:extLst>
          </p:cNvPr>
          <p:cNvSpPr txBox="1"/>
          <p:nvPr/>
        </p:nvSpPr>
        <p:spPr>
          <a:xfrm>
            <a:off x="4906370" y="750584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ON LINE  / ON HAND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6FF495D9-547A-4609-A6C5-E6BE7E5E8F21}"/>
              </a:ext>
            </a:extLst>
          </p:cNvPr>
          <p:cNvSpPr txBox="1"/>
          <p:nvPr/>
        </p:nvSpPr>
        <p:spPr>
          <a:xfrm>
            <a:off x="402610" y="6781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กรกฎาคม 2564</a:t>
            </a:r>
          </a:p>
        </p:txBody>
      </p:sp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91FE8671-48E1-4309-A147-D064C2A495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760" y="549650"/>
            <a:ext cx="647700" cy="638175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0579A050-6314-446A-9927-D90B9B96AA0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02985" y="2234035"/>
            <a:ext cx="447675" cy="352425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ADEED22B-1A68-4ADF-A3BC-28730366AA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3979" y="4017021"/>
            <a:ext cx="457200" cy="447675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19997562-F6E4-4F31-884F-98A4F8B4F8A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32614" y="6383945"/>
            <a:ext cx="571500" cy="409575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78A2F801-3D85-4063-BE0F-AD906CC940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37389" y="7938100"/>
            <a:ext cx="466725" cy="409575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57654A0B-883C-4DA6-8171-02455DE1478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8325" y="5445517"/>
            <a:ext cx="514350" cy="53340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7B162B8A-59DB-4979-A01C-F2F1342408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92180" y="5538099"/>
            <a:ext cx="457200" cy="45720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43CCA04A-DA52-40FE-95C5-BD76A818147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85156" y="5533336"/>
            <a:ext cx="466725" cy="466725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75D5C39E-8382-479E-92EC-65245DE47D8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87657" y="5563273"/>
            <a:ext cx="971550" cy="40957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BFF592C9-6C27-4A75-9D43-66F74671AF0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690989" y="3910483"/>
            <a:ext cx="228600" cy="390525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88363E36-496C-4A9A-B6F2-06F8513B9F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50835" y="5663669"/>
            <a:ext cx="228600" cy="390525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D00DC632-8F28-4DE3-827D-59C62E40813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88339" y="6903520"/>
            <a:ext cx="228600" cy="390525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1B76F4C8-F4D9-4D1F-B729-1ED977D14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884615" y="8053340"/>
            <a:ext cx="1643618" cy="2635298"/>
          </a:xfrm>
          <a:prstGeom prst="rect">
            <a:avLst/>
          </a:prstGeom>
        </p:spPr>
      </p:pic>
      <p:sp>
        <p:nvSpPr>
          <p:cNvPr id="79" name="วงรี 78">
            <a:extLst>
              <a:ext uri="{FF2B5EF4-FFF2-40B4-BE49-F238E27FC236}">
                <a16:creationId xmlns:a16="http://schemas.microsoft.com/office/drawing/2014/main" id="{71296923-8DCA-4834-ACF3-F6B8CBD5568D}"/>
              </a:ext>
            </a:extLst>
          </p:cNvPr>
          <p:cNvSpPr/>
          <p:nvPr/>
        </p:nvSpPr>
        <p:spPr>
          <a:xfrm>
            <a:off x="4494742" y="8294968"/>
            <a:ext cx="1269242" cy="126924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>
            <a:extLst>
              <a:ext uri="{FF2B5EF4-FFF2-40B4-BE49-F238E27FC236}">
                <a16:creationId xmlns:a16="http://schemas.microsoft.com/office/drawing/2014/main" id="{9D7A95AC-3BEE-4B0C-ABFC-C2A44636DA8E}"/>
              </a:ext>
            </a:extLst>
          </p:cNvPr>
          <p:cNvSpPr/>
          <p:nvPr/>
        </p:nvSpPr>
        <p:spPr>
          <a:xfrm>
            <a:off x="5001901" y="9737012"/>
            <a:ext cx="869066" cy="869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>
            <a:extLst>
              <a:ext uri="{FF2B5EF4-FFF2-40B4-BE49-F238E27FC236}">
                <a16:creationId xmlns:a16="http://schemas.microsoft.com/office/drawing/2014/main" id="{D3C961B3-C748-4A46-A353-2C5D8E1B5414}"/>
              </a:ext>
            </a:extLst>
          </p:cNvPr>
          <p:cNvSpPr/>
          <p:nvPr/>
        </p:nvSpPr>
        <p:spPr>
          <a:xfrm>
            <a:off x="4889259" y="290023"/>
            <a:ext cx="2336690" cy="23366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id="{7FF59AF8-3BA8-44AE-9795-1F1A890D7077}"/>
              </a:ext>
            </a:extLst>
          </p:cNvPr>
          <p:cNvSpPr/>
          <p:nvPr/>
        </p:nvSpPr>
        <p:spPr>
          <a:xfrm>
            <a:off x="348018" y="8557146"/>
            <a:ext cx="2176818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สี่เหลี่ยมผืนผ้า 82">
            <a:extLst>
              <a:ext uri="{FF2B5EF4-FFF2-40B4-BE49-F238E27FC236}">
                <a16:creationId xmlns:a16="http://schemas.microsoft.com/office/drawing/2014/main" id="{F7112B8C-B383-49C6-98EE-B60FFE36252C}"/>
              </a:ext>
            </a:extLst>
          </p:cNvPr>
          <p:cNvSpPr/>
          <p:nvPr/>
        </p:nvSpPr>
        <p:spPr>
          <a:xfrm>
            <a:off x="2524836" y="8557036"/>
            <a:ext cx="1160060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id="{85FD815C-F5F5-4BAD-8561-6829D033F806}"/>
              </a:ext>
            </a:extLst>
          </p:cNvPr>
          <p:cNvSpPr/>
          <p:nvPr/>
        </p:nvSpPr>
        <p:spPr>
          <a:xfrm>
            <a:off x="1351128" y="9805252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id="{471E3C92-0C4A-4C65-9E7F-0D53673F62F5}"/>
              </a:ext>
            </a:extLst>
          </p:cNvPr>
          <p:cNvSpPr/>
          <p:nvPr/>
        </p:nvSpPr>
        <p:spPr>
          <a:xfrm>
            <a:off x="2547302" y="9814637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5830A012-ECCE-4ABC-B9DD-049BC943A27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6562" y="2776924"/>
            <a:ext cx="152400" cy="171450"/>
          </a:xfrm>
          <a:prstGeom prst="rect">
            <a:avLst/>
          </a:prstGeom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7E1600D1-7C90-412A-AB8B-32D9AC5750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6562" y="2994540"/>
            <a:ext cx="152400" cy="171450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6C3277CF-5382-431B-B42B-9C0C94A9A9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6562" y="3190569"/>
            <a:ext cx="152400" cy="171450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CD62F2F6-4953-42C6-9FA9-67BEFC73C24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1346" y="3638472"/>
            <a:ext cx="152400" cy="171450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8684FCFB-B564-4D30-923A-DD9DB68E97E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6562" y="3404962"/>
            <a:ext cx="152400" cy="171450"/>
          </a:xfrm>
          <a:prstGeom prst="rect">
            <a:avLst/>
          </a:prstGeom>
        </p:spPr>
      </p:pic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id="{8BFA0699-12D4-497E-8991-1288A35C0CA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1346" y="4681453"/>
            <a:ext cx="152400" cy="171450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id="{49E8E3A4-EB4F-42B4-A6C4-04966A256B6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1346" y="4889885"/>
            <a:ext cx="152400" cy="171450"/>
          </a:xfrm>
          <a:prstGeom prst="rect">
            <a:avLst/>
          </a:prstGeom>
        </p:spPr>
      </p:pic>
      <p:pic>
        <p:nvPicPr>
          <p:cNvPr id="93" name="รูปภาพ 92">
            <a:extLst>
              <a:ext uri="{FF2B5EF4-FFF2-40B4-BE49-F238E27FC236}">
                <a16:creationId xmlns:a16="http://schemas.microsoft.com/office/drawing/2014/main" id="{C0533242-71B4-4E85-BBF3-E4A02672C4E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1346" y="5084566"/>
            <a:ext cx="152400" cy="171450"/>
          </a:xfrm>
          <a:prstGeom prst="rect">
            <a:avLst/>
          </a:prstGeom>
        </p:spPr>
      </p:pic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4AF837FB-1663-4603-BBBC-2B30579FD14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4707" y="-4792"/>
            <a:ext cx="361950" cy="371475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4D891D0E-C4DC-45D6-9D24-BAB966A04012}"/>
              </a:ext>
            </a:extLst>
          </p:cNvPr>
          <p:cNvSpPr txBox="1"/>
          <p:nvPr/>
        </p:nvSpPr>
        <p:spPr>
          <a:xfrm>
            <a:off x="803011" y="488743"/>
            <a:ext cx="1308371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500" dirty="0">
                <a:solidFill>
                  <a:srgbClr val="0070C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รายงาน</a:t>
            </a:r>
            <a:br>
              <a:rPr lang="en-US" sz="2500" dirty="0">
                <a:solidFill>
                  <a:srgbClr val="0070C0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500" dirty="0">
                <a:solidFill>
                  <a:srgbClr val="0070C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การสอน</a:t>
            </a:r>
            <a:endParaRPr lang="th-TH" sz="3500" dirty="0">
              <a:solidFill>
                <a:srgbClr val="0070C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7A63CB79-9A91-4A63-AB56-459537B51005}"/>
              </a:ext>
            </a:extLst>
          </p:cNvPr>
          <p:cNvSpPr txBox="1"/>
          <p:nvPr/>
        </p:nvSpPr>
        <p:spPr>
          <a:xfrm>
            <a:off x="1964891" y="603046"/>
            <a:ext cx="2074607" cy="617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dirty="0">
                <a:solidFill>
                  <a:srgbClr val="0070C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322071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3354B020-6057-4962-99FB-7CF2266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" y="0"/>
            <a:ext cx="7561594" cy="10688637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99D78928-DF96-4CBE-BD12-9E275C6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2" y="4058911"/>
            <a:ext cx="7562850" cy="5468662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882DE0DF-30CB-4356-B2BD-0691FA33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"/>
            <a:ext cx="4617418" cy="10688638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16FE6569-4CDB-4376-9343-053662520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930" y="7992564"/>
            <a:ext cx="3653264" cy="410992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435E8EEF-78F2-476C-B57F-46D26627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4075" y="4017957"/>
            <a:ext cx="3666119" cy="412438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8471316-3515-4302-85F1-4FC900D5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2796" y="2214548"/>
            <a:ext cx="3666119" cy="412438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D148712-9F62-4E74-9AB4-378A1FC1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4075" y="6312190"/>
            <a:ext cx="3653264" cy="520590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C9CF2F13-9F1C-48EC-9B6C-829324A8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619" y="3886993"/>
            <a:ext cx="2855412" cy="428625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8C9A3FF-5E5B-4A24-BBC4-FEFDB0F3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98" y="5594590"/>
            <a:ext cx="2780632" cy="428625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08CE455-F8F2-45C6-99E3-DAF9F781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22" y="6836091"/>
            <a:ext cx="2855412" cy="42862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7F2F42C-A018-4F7F-B6F7-4CD4BD4A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2618" y="4356679"/>
            <a:ext cx="2855412" cy="118748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54A8554-ADC4-4A41-A968-1F6607330A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09790" y="6073638"/>
            <a:ext cx="2855413" cy="698382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FB70739-F399-4583-96AE-C3411A385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24425" y="7268902"/>
            <a:ext cx="2940777" cy="7446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9D87DB5-A1A8-45F7-9DF7-899FCC41A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374244"/>
            <a:ext cx="4312693" cy="9573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242621-94B1-4C7B-9FDD-D2D77E5CE81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938" y="492895"/>
            <a:ext cx="676275" cy="695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2EF789-12CB-447F-8782-72C26125BE0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1201868"/>
            <a:ext cx="771525" cy="3429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7A9AA0-434A-4837-ABE8-44AE11F91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392368"/>
            <a:ext cx="590550" cy="504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7432BC5-69BF-4341-9D64-587DD082C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077339" y="289672"/>
            <a:ext cx="619125" cy="6191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40727F3-56DD-439C-AF93-011BF1AE7DF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816145" y="211268"/>
            <a:ext cx="2477800" cy="250463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EE2390A-15D7-4BF2-8FA5-4572D6E32D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2" y="2042271"/>
            <a:ext cx="676275" cy="6953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8B6C2A6-4DF6-42AF-A09B-527EA013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2" y="3886993"/>
            <a:ext cx="676275" cy="6953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EF2EA2-DB51-4F0D-954F-36EEDAC36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1" y="6234408"/>
            <a:ext cx="676275" cy="6953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C219F0E-2E7F-4883-ACF6-8149F3D370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0" y="7850399"/>
            <a:ext cx="676275" cy="6953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877A568A-ECDB-4ADE-9D77-B665078FCA3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342" y="9771448"/>
            <a:ext cx="1272584" cy="41171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BB914BB-FF1D-4FD2-B3E9-B0F01BC9F8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342" y="10050664"/>
            <a:ext cx="752475" cy="5429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4A35F0E-C5BC-483F-9FA1-56CC315054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322" y="3847233"/>
            <a:ext cx="514350" cy="6096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4B3DCC5-3DC9-4687-ABCB-523A54C261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9913" y="5557816"/>
            <a:ext cx="514350" cy="6096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8A7E27C-DAE1-4A53-8E3C-AE642F69C6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1492" y="6785669"/>
            <a:ext cx="514350" cy="6096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06A43CC-7375-4CF1-86FD-BF45996B8F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90838" y="8185419"/>
            <a:ext cx="1466850" cy="148590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3ECBA2A7-4A55-4D97-AA31-6FF4FD46C5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3189" y="9683961"/>
            <a:ext cx="971550" cy="981075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95CF5230-EBDF-4702-A0CE-FAC05F8F6152}"/>
              </a:ext>
            </a:extLst>
          </p:cNvPr>
          <p:cNvSpPr txBox="1"/>
          <p:nvPr/>
        </p:nvSpPr>
        <p:spPr>
          <a:xfrm>
            <a:off x="882269" y="143039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19 มกราคม 2564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3D51B4B6-6B25-461D-A820-BA71B9BC04F6}"/>
              </a:ext>
            </a:extLst>
          </p:cNvPr>
          <p:cNvSpPr txBox="1"/>
          <p:nvPr/>
        </p:nvSpPr>
        <p:spPr>
          <a:xfrm>
            <a:off x="593682" y="1639261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กลุ่มสาระการเรียน</a:t>
            </a:r>
            <a:r>
              <a:rPr lang="th-TH" sz="1600" dirty="0" err="1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รู้</a:t>
            </a:r>
            <a:r>
              <a:rPr lang="th-TH" sz="1600" dirty="0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ภาษาต่างประเทศ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69C2367F-A08B-4E0A-A0B7-EF814F471150}"/>
              </a:ext>
            </a:extLst>
          </p:cNvPr>
          <p:cNvSpPr txBox="1"/>
          <p:nvPr/>
        </p:nvSpPr>
        <p:spPr>
          <a:xfrm>
            <a:off x="1164884" y="226865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24D087CC-CF41-46A1-99B5-7C35DE37CFB6}"/>
              </a:ext>
            </a:extLst>
          </p:cNvPr>
          <p:cNvSpPr txBox="1"/>
          <p:nvPr/>
        </p:nvSpPr>
        <p:spPr>
          <a:xfrm>
            <a:off x="361666" y="2715128"/>
            <a:ext cx="37804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993A9F98-D043-417F-89AF-8DE79DD3018F}"/>
              </a:ext>
            </a:extLst>
          </p:cNvPr>
          <p:cNvSpPr txBox="1"/>
          <p:nvPr/>
        </p:nvSpPr>
        <p:spPr>
          <a:xfrm>
            <a:off x="498146" y="4090487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75619808-0C9D-4213-94B5-2C0D8F0FA576}"/>
              </a:ext>
            </a:extLst>
          </p:cNvPr>
          <p:cNvSpPr txBox="1"/>
          <p:nvPr/>
        </p:nvSpPr>
        <p:spPr>
          <a:xfrm>
            <a:off x="348018" y="4606696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2E9ABBE0-DC9A-45C9-BE71-018A36CD065B}"/>
              </a:ext>
            </a:extLst>
          </p:cNvPr>
          <p:cNvSpPr txBox="1"/>
          <p:nvPr/>
        </p:nvSpPr>
        <p:spPr>
          <a:xfrm>
            <a:off x="659924" y="6327123"/>
            <a:ext cx="258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ปัญหา-อุปสรรค-แนวทางแก้ไขในการจัดการเรียนการสอน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9F1A838C-DDF5-49E9-A877-4D80EBA5E45A}"/>
              </a:ext>
            </a:extLst>
          </p:cNvPr>
          <p:cNvSpPr txBox="1"/>
          <p:nvPr/>
        </p:nvSpPr>
        <p:spPr>
          <a:xfrm>
            <a:off x="368489" y="6917168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ความเสถียรของสัญญาณ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อินเตอร์เนต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9F17280F-B51B-47F8-89E1-9996D5A665F6}"/>
              </a:ext>
            </a:extLst>
          </p:cNvPr>
          <p:cNvSpPr txBox="1"/>
          <p:nvPr/>
        </p:nvSpPr>
        <p:spPr>
          <a:xfrm>
            <a:off x="484498" y="8053340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7AA7409-707E-4F30-93D0-7C7367DE2B79}"/>
              </a:ext>
            </a:extLst>
          </p:cNvPr>
          <p:cNvSpPr txBox="1"/>
          <p:nvPr/>
        </p:nvSpPr>
        <p:spPr>
          <a:xfrm>
            <a:off x="4210336" y="2662594"/>
            <a:ext cx="3780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h-TH" sz="16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B760B82E-F601-43C0-B101-DD8D4796AD52}"/>
              </a:ext>
            </a:extLst>
          </p:cNvPr>
          <p:cNvSpPr txBox="1"/>
          <p:nvPr/>
        </p:nvSpPr>
        <p:spPr>
          <a:xfrm>
            <a:off x="5015554" y="397001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A11CA372-FA06-4276-BBFE-51ADD63CAB74}"/>
              </a:ext>
            </a:extLst>
          </p:cNvPr>
          <p:cNvSpPr txBox="1"/>
          <p:nvPr/>
        </p:nvSpPr>
        <p:spPr>
          <a:xfrm>
            <a:off x="4744587" y="4471679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		ชีวิตประจำวัน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BF9C0E25-0DD0-4E88-98EE-47FF12BAA94A}"/>
              </a:ext>
            </a:extLst>
          </p:cNvPr>
          <p:cNvSpPr txBox="1"/>
          <p:nvPr/>
        </p:nvSpPr>
        <p:spPr>
          <a:xfrm>
            <a:off x="5124733" y="569139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3BF30ED6-66FE-4658-A1AE-7AD633EDEB5B}"/>
              </a:ext>
            </a:extLst>
          </p:cNvPr>
          <p:cNvSpPr txBox="1"/>
          <p:nvPr/>
        </p:nvSpPr>
        <p:spPr>
          <a:xfrm>
            <a:off x="5206621" y="6168872"/>
            <a:ext cx="3780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A7D4EDD2-C84E-4440-B027-0B6F4AD2AD05}"/>
              </a:ext>
            </a:extLst>
          </p:cNvPr>
          <p:cNvSpPr txBox="1"/>
          <p:nvPr/>
        </p:nvSpPr>
        <p:spPr>
          <a:xfrm>
            <a:off x="4879076" y="6917168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C3A5D160-0FB2-4C55-A9B4-EFB1D8F0F1E2}"/>
              </a:ext>
            </a:extLst>
          </p:cNvPr>
          <p:cNvSpPr txBox="1"/>
          <p:nvPr/>
        </p:nvSpPr>
        <p:spPr>
          <a:xfrm>
            <a:off x="4906370" y="750584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ON LINE  / ON HAND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D5C5FE23-86B7-4690-AB8C-C5D967990577}"/>
              </a:ext>
            </a:extLst>
          </p:cNvPr>
          <p:cNvSpPr txBox="1"/>
          <p:nvPr/>
        </p:nvSpPr>
        <p:spPr>
          <a:xfrm>
            <a:off x="402610" y="6781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กรกฎาคม 2564</a:t>
            </a:r>
          </a:p>
        </p:txBody>
      </p:sp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2ABFE209-6EB7-4342-8959-9E63691F290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60" y="549650"/>
            <a:ext cx="647700" cy="638175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491EAC5F-2BD1-490F-8031-C434BB3A3F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2985" y="2234035"/>
            <a:ext cx="447675" cy="352425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647C57B5-776B-484F-9E30-E069C62248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03979" y="4017021"/>
            <a:ext cx="457200" cy="447675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C9E4FF3A-376A-4A49-9704-12518D3F88C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32614" y="6383945"/>
            <a:ext cx="571500" cy="409575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1917205F-DBB8-4335-82A3-CEC560406C5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7389" y="7938100"/>
            <a:ext cx="466725" cy="409575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B3EDFE7D-55E7-41E0-BFDA-1A161D8B94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325" y="5445517"/>
            <a:ext cx="514350" cy="53340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CD85BC86-67BF-4A9D-9B1E-A8758F06239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2180" y="5538099"/>
            <a:ext cx="457200" cy="45720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06FCD99E-4BD3-4D52-BA2A-B8811C0E10C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5156" y="5533336"/>
            <a:ext cx="466725" cy="466725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7969D0FD-7B05-4A66-A4B9-9566CB2F071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87657" y="5563273"/>
            <a:ext cx="971550" cy="40957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AD7B42AE-75E5-4CEE-B23F-C1ED57CA05B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90989" y="3910483"/>
            <a:ext cx="228600" cy="390525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9235A727-9FE3-460F-ACD7-E11C79C863E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50835" y="5663669"/>
            <a:ext cx="228600" cy="390525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8DC0A03B-7A64-4A48-93F8-925001300D3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88339" y="6903520"/>
            <a:ext cx="228600" cy="390525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03E165F4-112B-4C3B-95BF-B21A39C9D56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84615" y="8053340"/>
            <a:ext cx="1643618" cy="2635298"/>
          </a:xfrm>
          <a:prstGeom prst="rect">
            <a:avLst/>
          </a:prstGeom>
        </p:spPr>
      </p:pic>
      <p:sp>
        <p:nvSpPr>
          <p:cNvPr id="79" name="วงรี 78">
            <a:extLst>
              <a:ext uri="{FF2B5EF4-FFF2-40B4-BE49-F238E27FC236}">
                <a16:creationId xmlns:a16="http://schemas.microsoft.com/office/drawing/2014/main" id="{2EE744E4-CD51-4F07-A3B9-1374AE5B1E4F}"/>
              </a:ext>
            </a:extLst>
          </p:cNvPr>
          <p:cNvSpPr/>
          <p:nvPr/>
        </p:nvSpPr>
        <p:spPr>
          <a:xfrm>
            <a:off x="4494742" y="8294968"/>
            <a:ext cx="1269242" cy="126924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>
            <a:extLst>
              <a:ext uri="{FF2B5EF4-FFF2-40B4-BE49-F238E27FC236}">
                <a16:creationId xmlns:a16="http://schemas.microsoft.com/office/drawing/2014/main" id="{22610E35-EBDF-4831-9984-2C8123FC02A1}"/>
              </a:ext>
            </a:extLst>
          </p:cNvPr>
          <p:cNvSpPr/>
          <p:nvPr/>
        </p:nvSpPr>
        <p:spPr>
          <a:xfrm>
            <a:off x="5001901" y="9737012"/>
            <a:ext cx="869066" cy="869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>
            <a:extLst>
              <a:ext uri="{FF2B5EF4-FFF2-40B4-BE49-F238E27FC236}">
                <a16:creationId xmlns:a16="http://schemas.microsoft.com/office/drawing/2014/main" id="{C3087AAE-C153-412D-B6E0-670536D26803}"/>
              </a:ext>
            </a:extLst>
          </p:cNvPr>
          <p:cNvSpPr/>
          <p:nvPr/>
        </p:nvSpPr>
        <p:spPr>
          <a:xfrm>
            <a:off x="4889259" y="290023"/>
            <a:ext cx="2336690" cy="23366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id="{4C597FCA-213E-4F3B-BC70-78F04AF1FBD1}"/>
              </a:ext>
            </a:extLst>
          </p:cNvPr>
          <p:cNvSpPr/>
          <p:nvPr/>
        </p:nvSpPr>
        <p:spPr>
          <a:xfrm>
            <a:off x="348018" y="8557146"/>
            <a:ext cx="2176818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สี่เหลี่ยมผืนผ้า 82">
            <a:extLst>
              <a:ext uri="{FF2B5EF4-FFF2-40B4-BE49-F238E27FC236}">
                <a16:creationId xmlns:a16="http://schemas.microsoft.com/office/drawing/2014/main" id="{6C7950F9-A153-4765-943C-99C7DB7EDE47}"/>
              </a:ext>
            </a:extLst>
          </p:cNvPr>
          <p:cNvSpPr/>
          <p:nvPr/>
        </p:nvSpPr>
        <p:spPr>
          <a:xfrm>
            <a:off x="2524836" y="8557036"/>
            <a:ext cx="1160060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id="{54762A45-750B-4CEB-9BF4-41A5F643BE85}"/>
              </a:ext>
            </a:extLst>
          </p:cNvPr>
          <p:cNvSpPr/>
          <p:nvPr/>
        </p:nvSpPr>
        <p:spPr>
          <a:xfrm>
            <a:off x="1351128" y="9805252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id="{4324C85E-0F99-4267-8BDA-9EB41669BA03}"/>
              </a:ext>
            </a:extLst>
          </p:cNvPr>
          <p:cNvSpPr/>
          <p:nvPr/>
        </p:nvSpPr>
        <p:spPr>
          <a:xfrm>
            <a:off x="2547302" y="9814637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08570F35-25C6-4AB8-B545-1DFB1445341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776924"/>
            <a:ext cx="152400" cy="171450"/>
          </a:xfrm>
          <a:prstGeom prst="rect">
            <a:avLst/>
          </a:prstGeom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6260B46E-6225-43C6-BA6D-DDF0533FE08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994540"/>
            <a:ext cx="152400" cy="171450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98D10F54-4054-46A1-AB23-EF4E3153F9F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190569"/>
            <a:ext cx="152400" cy="171450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82C9C51C-805C-4C78-8ECD-39D976A3195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3638472"/>
            <a:ext cx="152400" cy="171450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AED9DE1E-2D84-4F81-AA31-045BCC3C799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404962"/>
            <a:ext cx="152400" cy="171450"/>
          </a:xfrm>
          <a:prstGeom prst="rect">
            <a:avLst/>
          </a:prstGeom>
        </p:spPr>
      </p:pic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id="{89BBC898-7229-4256-A43A-F94A8BAE1DA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681453"/>
            <a:ext cx="152400" cy="171450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id="{4FA6FF31-F6DF-4B71-9048-624EC343423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889885"/>
            <a:ext cx="152400" cy="171450"/>
          </a:xfrm>
          <a:prstGeom prst="rect">
            <a:avLst/>
          </a:prstGeom>
        </p:spPr>
      </p:pic>
      <p:pic>
        <p:nvPicPr>
          <p:cNvPr id="93" name="รูปภาพ 92">
            <a:extLst>
              <a:ext uri="{FF2B5EF4-FFF2-40B4-BE49-F238E27FC236}">
                <a16:creationId xmlns:a16="http://schemas.microsoft.com/office/drawing/2014/main" id="{74CE3640-1596-4156-8E6A-D0F20D4362F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5084566"/>
            <a:ext cx="152400" cy="171450"/>
          </a:xfrm>
          <a:prstGeom prst="rect">
            <a:avLst/>
          </a:prstGeom>
        </p:spPr>
      </p:pic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893D1014-82BE-4769-A049-EFD71BD2B64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707" y="-4792"/>
            <a:ext cx="361950" cy="371475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E35FA767-B8E5-49B6-8D44-30A3651C3D29}"/>
              </a:ext>
            </a:extLst>
          </p:cNvPr>
          <p:cNvSpPr txBox="1"/>
          <p:nvPr/>
        </p:nvSpPr>
        <p:spPr>
          <a:xfrm>
            <a:off x="803011" y="488743"/>
            <a:ext cx="1308371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500" dirty="0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รายงาน</a:t>
            </a:r>
            <a:br>
              <a:rPr lang="en-US" sz="2500" dirty="0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500" dirty="0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การสอน</a:t>
            </a:r>
            <a:endParaRPr lang="th-TH" sz="3500" dirty="0">
              <a:solidFill>
                <a:srgbClr val="EF4A8E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DF8D0A54-58B8-464C-BFFE-16983590501D}"/>
              </a:ext>
            </a:extLst>
          </p:cNvPr>
          <p:cNvSpPr txBox="1"/>
          <p:nvPr/>
        </p:nvSpPr>
        <p:spPr>
          <a:xfrm>
            <a:off x="1964891" y="603046"/>
            <a:ext cx="2074607" cy="617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dirty="0">
                <a:solidFill>
                  <a:srgbClr val="EF4A8E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78587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3354B020-6057-4962-99FB-7CF2266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" y="0"/>
            <a:ext cx="7561594" cy="10688637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99D78928-DF96-4CBE-BD12-9E275C6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2" y="4058911"/>
            <a:ext cx="7562850" cy="5468662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882DE0DF-30CB-4356-B2BD-0691FA33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"/>
            <a:ext cx="4617418" cy="10688638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16FE6569-4CDB-4376-9343-053662520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930" y="7992564"/>
            <a:ext cx="3653264" cy="410992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435E8EEF-78F2-476C-B57F-46D26627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4075" y="4017957"/>
            <a:ext cx="3666119" cy="412438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8471316-3515-4302-85F1-4FC900D5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2796" y="2214548"/>
            <a:ext cx="3666119" cy="412438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D148712-9F62-4E74-9AB4-378A1FC1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4075" y="6312190"/>
            <a:ext cx="3653264" cy="520590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C9CF2F13-9F1C-48EC-9B6C-829324A8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619" y="3886993"/>
            <a:ext cx="2855412" cy="428625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8C9A3FF-5E5B-4A24-BBC4-FEFDB0F3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98" y="5594590"/>
            <a:ext cx="2780632" cy="428625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08CE455-F8F2-45C6-99E3-DAF9F781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22" y="6836091"/>
            <a:ext cx="2855412" cy="42862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7F2F42C-A018-4F7F-B6F7-4CD4BD4A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2618" y="4356679"/>
            <a:ext cx="2855412" cy="118748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54A8554-ADC4-4A41-A968-1F6607330A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09790" y="6073638"/>
            <a:ext cx="2855413" cy="698382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FB70739-F399-4583-96AE-C3411A385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24425" y="7268902"/>
            <a:ext cx="2940777" cy="7446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9D87DB5-A1A8-45F7-9DF7-899FCC41A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374244"/>
            <a:ext cx="4312693" cy="9573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242621-94B1-4C7B-9FDD-D2D77E5CE81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938" y="492895"/>
            <a:ext cx="676275" cy="695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2EF789-12CB-447F-8782-72C26125BE0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1201868"/>
            <a:ext cx="771525" cy="3429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7A9AA0-434A-4837-ABE8-44AE11F91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392368"/>
            <a:ext cx="590550" cy="504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7432BC5-69BF-4341-9D64-587DD082C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077339" y="289672"/>
            <a:ext cx="619125" cy="6191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40727F3-56DD-439C-AF93-011BF1AE7DF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816145" y="211268"/>
            <a:ext cx="2477800" cy="250463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EE2390A-15D7-4BF2-8FA5-4572D6E32D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2" y="2042271"/>
            <a:ext cx="676275" cy="6953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8B6C2A6-4DF6-42AF-A09B-527EA013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2" y="3886993"/>
            <a:ext cx="676275" cy="6953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EF2EA2-DB51-4F0D-954F-36EEDAC36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1" y="6234408"/>
            <a:ext cx="676275" cy="6953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C219F0E-2E7F-4883-ACF6-8149F3D370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0" y="7850399"/>
            <a:ext cx="676275" cy="6953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877A568A-ECDB-4ADE-9D77-B665078FCA3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342" y="9771448"/>
            <a:ext cx="1272584" cy="41171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BB914BB-FF1D-4FD2-B3E9-B0F01BC9F8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342" y="10050664"/>
            <a:ext cx="752475" cy="5429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4A35F0E-C5BC-483F-9FA1-56CC315054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322" y="3847233"/>
            <a:ext cx="514350" cy="6096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4B3DCC5-3DC9-4687-ABCB-523A54C261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9913" y="5557816"/>
            <a:ext cx="514350" cy="6096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8A7E27C-DAE1-4A53-8E3C-AE642F69C6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1492" y="6785669"/>
            <a:ext cx="514350" cy="6096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06A43CC-7375-4CF1-86FD-BF45996B8F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90838" y="8185419"/>
            <a:ext cx="1466850" cy="148590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3ECBA2A7-4A55-4D97-AA31-6FF4FD46C5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3189" y="9683961"/>
            <a:ext cx="971550" cy="981075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BAB2F3EB-A61B-49D6-AF07-4FB5A365DAD2}"/>
              </a:ext>
            </a:extLst>
          </p:cNvPr>
          <p:cNvSpPr txBox="1"/>
          <p:nvPr/>
        </p:nvSpPr>
        <p:spPr>
          <a:xfrm>
            <a:off x="882269" y="143039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19 มกราคม 2564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95AAA108-1373-473D-84DE-BF49C7174DAA}"/>
              </a:ext>
            </a:extLst>
          </p:cNvPr>
          <p:cNvSpPr txBox="1"/>
          <p:nvPr/>
        </p:nvSpPr>
        <p:spPr>
          <a:xfrm>
            <a:off x="593682" y="1639261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B05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กลุ่มสาระการเรียน</a:t>
            </a:r>
            <a:r>
              <a:rPr lang="th-TH" sz="1600" dirty="0" err="1">
                <a:solidFill>
                  <a:srgbClr val="00B05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รู้</a:t>
            </a:r>
            <a:r>
              <a:rPr lang="th-TH" sz="1600" dirty="0">
                <a:solidFill>
                  <a:srgbClr val="00B05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ภาษาต่างประเทศ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343E29A-EFF9-435C-974A-CD6A6F3188BB}"/>
              </a:ext>
            </a:extLst>
          </p:cNvPr>
          <p:cNvSpPr txBox="1"/>
          <p:nvPr/>
        </p:nvSpPr>
        <p:spPr>
          <a:xfrm>
            <a:off x="1164884" y="226865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19D0AF8E-AFC2-4EA0-A08B-6CA35CB4E653}"/>
              </a:ext>
            </a:extLst>
          </p:cNvPr>
          <p:cNvSpPr txBox="1"/>
          <p:nvPr/>
        </p:nvSpPr>
        <p:spPr>
          <a:xfrm>
            <a:off x="361666" y="2715128"/>
            <a:ext cx="37804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5D2FC684-F74C-4ED4-B832-44926D429186}"/>
              </a:ext>
            </a:extLst>
          </p:cNvPr>
          <p:cNvSpPr txBox="1"/>
          <p:nvPr/>
        </p:nvSpPr>
        <p:spPr>
          <a:xfrm>
            <a:off x="498146" y="4090487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3BF2B024-968E-4988-8A17-86EC1EFADF65}"/>
              </a:ext>
            </a:extLst>
          </p:cNvPr>
          <p:cNvSpPr txBox="1"/>
          <p:nvPr/>
        </p:nvSpPr>
        <p:spPr>
          <a:xfrm>
            <a:off x="348018" y="4606696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41CFFDD1-45DD-45F5-B2BE-3B5FF9E0F32A}"/>
              </a:ext>
            </a:extLst>
          </p:cNvPr>
          <p:cNvSpPr txBox="1"/>
          <p:nvPr/>
        </p:nvSpPr>
        <p:spPr>
          <a:xfrm>
            <a:off x="659924" y="6327123"/>
            <a:ext cx="258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ปัญหา-อุปสรรค-แนวทางแก้ไขในการจัดการเรียนการสอน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7CFEFC7-73FF-40E8-868B-3F3DBDF46131}"/>
              </a:ext>
            </a:extLst>
          </p:cNvPr>
          <p:cNvSpPr txBox="1"/>
          <p:nvPr/>
        </p:nvSpPr>
        <p:spPr>
          <a:xfrm>
            <a:off x="368489" y="6917168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ความเสถียรของสัญญาณ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อินเตอร์เนต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D6C16F0D-8EBA-433A-B889-B7FAAB366FF2}"/>
              </a:ext>
            </a:extLst>
          </p:cNvPr>
          <p:cNvSpPr txBox="1"/>
          <p:nvPr/>
        </p:nvSpPr>
        <p:spPr>
          <a:xfrm>
            <a:off x="484498" y="8053340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0EA7B21C-5584-46B0-B6AB-3A7E4B6C2936}"/>
              </a:ext>
            </a:extLst>
          </p:cNvPr>
          <p:cNvSpPr txBox="1"/>
          <p:nvPr/>
        </p:nvSpPr>
        <p:spPr>
          <a:xfrm>
            <a:off x="4210336" y="2662594"/>
            <a:ext cx="3780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h-TH" sz="16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48ABDB91-C420-4609-8B7B-9E26BB5BFEFF}"/>
              </a:ext>
            </a:extLst>
          </p:cNvPr>
          <p:cNvSpPr txBox="1"/>
          <p:nvPr/>
        </p:nvSpPr>
        <p:spPr>
          <a:xfrm>
            <a:off x="5015554" y="397001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F0EDA76-62CC-4F88-82B3-F0B428A3D7AA}"/>
              </a:ext>
            </a:extLst>
          </p:cNvPr>
          <p:cNvSpPr txBox="1"/>
          <p:nvPr/>
        </p:nvSpPr>
        <p:spPr>
          <a:xfrm>
            <a:off x="4744587" y="4471679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		ชีวิตประจำวัน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16216256-79A1-4E9F-8631-F102A1873F65}"/>
              </a:ext>
            </a:extLst>
          </p:cNvPr>
          <p:cNvSpPr txBox="1"/>
          <p:nvPr/>
        </p:nvSpPr>
        <p:spPr>
          <a:xfrm>
            <a:off x="5124733" y="569139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F429D18D-2987-423A-84E7-030239ACD6ED}"/>
              </a:ext>
            </a:extLst>
          </p:cNvPr>
          <p:cNvSpPr txBox="1"/>
          <p:nvPr/>
        </p:nvSpPr>
        <p:spPr>
          <a:xfrm>
            <a:off x="5206621" y="6168872"/>
            <a:ext cx="3780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EE9C54CC-0BF4-4E9B-A7C2-692ECAD80A6B}"/>
              </a:ext>
            </a:extLst>
          </p:cNvPr>
          <p:cNvSpPr txBox="1"/>
          <p:nvPr/>
        </p:nvSpPr>
        <p:spPr>
          <a:xfrm>
            <a:off x="4879076" y="6917168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16513186-28C6-4BD1-B103-9727349F3C0B}"/>
              </a:ext>
            </a:extLst>
          </p:cNvPr>
          <p:cNvSpPr txBox="1"/>
          <p:nvPr/>
        </p:nvSpPr>
        <p:spPr>
          <a:xfrm>
            <a:off x="4906370" y="750584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ON LINE  / ON HAND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CB7F76C8-DD2A-4149-B090-99A62FD9F0E4}"/>
              </a:ext>
            </a:extLst>
          </p:cNvPr>
          <p:cNvSpPr txBox="1"/>
          <p:nvPr/>
        </p:nvSpPr>
        <p:spPr>
          <a:xfrm>
            <a:off x="402610" y="6781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กรกฎาคม 2564</a:t>
            </a:r>
          </a:p>
        </p:txBody>
      </p:sp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E434A2BA-BF83-4999-A471-D54E80E6972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60" y="549650"/>
            <a:ext cx="647700" cy="638175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8AE4E027-6CC9-4903-88AB-686BF3EEF00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2985" y="2234035"/>
            <a:ext cx="447675" cy="352425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20CD0945-A2A3-4B72-A2D9-503DD5208B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03979" y="4017021"/>
            <a:ext cx="457200" cy="447675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669E3D56-2AFF-4870-9D09-F21C2F1F51D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32614" y="6383945"/>
            <a:ext cx="571500" cy="409575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78F9A67F-E619-4332-A7D6-6A8264BDA74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7389" y="7938100"/>
            <a:ext cx="466725" cy="409575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9594099C-3CF7-42A5-9DA9-DDAAB50799A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325" y="5445517"/>
            <a:ext cx="514350" cy="53340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C3939112-9E5D-413D-85B0-3A0E0310F97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2180" y="5538099"/>
            <a:ext cx="457200" cy="45720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52B4A9B0-4444-4C76-8093-F1F56FE5272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5156" y="5533336"/>
            <a:ext cx="466725" cy="466725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565C05F8-9005-4801-B780-236632A834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87657" y="5563273"/>
            <a:ext cx="971550" cy="40957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5FCC6094-33BA-4A5E-9C4D-19720BB2C2A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90989" y="3910483"/>
            <a:ext cx="228600" cy="390525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667CE384-87AA-43A6-AC38-9B88BA9EC73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50835" y="5663669"/>
            <a:ext cx="228600" cy="390525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C4AD3C8F-FE19-4C1F-92B8-B8B174D3EA8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88339" y="6903520"/>
            <a:ext cx="228600" cy="390525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D763EC34-D389-45CF-9137-306F85BE514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84615" y="8053340"/>
            <a:ext cx="1643618" cy="2635298"/>
          </a:xfrm>
          <a:prstGeom prst="rect">
            <a:avLst/>
          </a:prstGeom>
        </p:spPr>
      </p:pic>
      <p:sp>
        <p:nvSpPr>
          <p:cNvPr id="79" name="วงรี 78">
            <a:extLst>
              <a:ext uri="{FF2B5EF4-FFF2-40B4-BE49-F238E27FC236}">
                <a16:creationId xmlns:a16="http://schemas.microsoft.com/office/drawing/2014/main" id="{31D52A53-D928-4231-9595-FDDDAAF82FDB}"/>
              </a:ext>
            </a:extLst>
          </p:cNvPr>
          <p:cNvSpPr/>
          <p:nvPr/>
        </p:nvSpPr>
        <p:spPr>
          <a:xfrm>
            <a:off x="4494742" y="8294968"/>
            <a:ext cx="1269242" cy="126924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>
            <a:extLst>
              <a:ext uri="{FF2B5EF4-FFF2-40B4-BE49-F238E27FC236}">
                <a16:creationId xmlns:a16="http://schemas.microsoft.com/office/drawing/2014/main" id="{B1ECB6B0-7B0F-4338-827A-9D502BDE47BC}"/>
              </a:ext>
            </a:extLst>
          </p:cNvPr>
          <p:cNvSpPr/>
          <p:nvPr/>
        </p:nvSpPr>
        <p:spPr>
          <a:xfrm>
            <a:off x="5001901" y="9737012"/>
            <a:ext cx="869066" cy="869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>
            <a:extLst>
              <a:ext uri="{FF2B5EF4-FFF2-40B4-BE49-F238E27FC236}">
                <a16:creationId xmlns:a16="http://schemas.microsoft.com/office/drawing/2014/main" id="{63C502BB-0FC1-4494-91F2-9B412048B7DD}"/>
              </a:ext>
            </a:extLst>
          </p:cNvPr>
          <p:cNvSpPr/>
          <p:nvPr/>
        </p:nvSpPr>
        <p:spPr>
          <a:xfrm>
            <a:off x="4889259" y="290023"/>
            <a:ext cx="2336690" cy="23366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id="{6913FF90-6C83-4B44-952B-6B9A2B4B4B95}"/>
              </a:ext>
            </a:extLst>
          </p:cNvPr>
          <p:cNvSpPr/>
          <p:nvPr/>
        </p:nvSpPr>
        <p:spPr>
          <a:xfrm>
            <a:off x="348018" y="8557146"/>
            <a:ext cx="2176818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สี่เหลี่ยมผืนผ้า 82">
            <a:extLst>
              <a:ext uri="{FF2B5EF4-FFF2-40B4-BE49-F238E27FC236}">
                <a16:creationId xmlns:a16="http://schemas.microsoft.com/office/drawing/2014/main" id="{538F99A8-B20C-42BD-BB77-0A965E3B2F0F}"/>
              </a:ext>
            </a:extLst>
          </p:cNvPr>
          <p:cNvSpPr/>
          <p:nvPr/>
        </p:nvSpPr>
        <p:spPr>
          <a:xfrm>
            <a:off x="2524836" y="8557036"/>
            <a:ext cx="1160060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id="{F364C666-52E7-4755-B50B-0A4F752D506D}"/>
              </a:ext>
            </a:extLst>
          </p:cNvPr>
          <p:cNvSpPr/>
          <p:nvPr/>
        </p:nvSpPr>
        <p:spPr>
          <a:xfrm>
            <a:off x="1351128" y="9805252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id="{F1EBEA37-92ED-4A60-8C0B-70C31BBE8580}"/>
              </a:ext>
            </a:extLst>
          </p:cNvPr>
          <p:cNvSpPr/>
          <p:nvPr/>
        </p:nvSpPr>
        <p:spPr>
          <a:xfrm>
            <a:off x="2547302" y="9814637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FC75CE00-6BF7-471D-8D71-9E783A63EB7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776924"/>
            <a:ext cx="152400" cy="171450"/>
          </a:xfrm>
          <a:prstGeom prst="rect">
            <a:avLst/>
          </a:prstGeom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ECFB7659-A880-4DF6-89F7-EB9A877278C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994540"/>
            <a:ext cx="152400" cy="171450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3C59E25F-C6AE-4794-A531-58E8348223B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190569"/>
            <a:ext cx="152400" cy="171450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373885A6-E936-4CF2-9620-C30D626DE98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3638472"/>
            <a:ext cx="152400" cy="171450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B1D1EF4D-CF38-4765-BD87-0755BAE9729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404962"/>
            <a:ext cx="152400" cy="171450"/>
          </a:xfrm>
          <a:prstGeom prst="rect">
            <a:avLst/>
          </a:prstGeom>
        </p:spPr>
      </p:pic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id="{4F5AF743-0B08-4821-8CD6-E5D870FA6F4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681453"/>
            <a:ext cx="152400" cy="171450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id="{30BE6D32-B294-4018-AC6C-3AA6C8D368F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889885"/>
            <a:ext cx="152400" cy="171450"/>
          </a:xfrm>
          <a:prstGeom prst="rect">
            <a:avLst/>
          </a:prstGeom>
        </p:spPr>
      </p:pic>
      <p:pic>
        <p:nvPicPr>
          <p:cNvPr id="93" name="รูปภาพ 92">
            <a:extLst>
              <a:ext uri="{FF2B5EF4-FFF2-40B4-BE49-F238E27FC236}">
                <a16:creationId xmlns:a16="http://schemas.microsoft.com/office/drawing/2014/main" id="{07EB4DA8-03A1-464F-ABFE-B771CCAB1DD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5084566"/>
            <a:ext cx="152400" cy="171450"/>
          </a:xfrm>
          <a:prstGeom prst="rect">
            <a:avLst/>
          </a:prstGeom>
        </p:spPr>
      </p:pic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39A79C1B-8FCF-4AAD-830F-F46FDD70AAD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707" y="-4792"/>
            <a:ext cx="361950" cy="371475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A11AF2F4-A6EC-4ED5-AE1B-B1E33B967498}"/>
              </a:ext>
            </a:extLst>
          </p:cNvPr>
          <p:cNvSpPr txBox="1"/>
          <p:nvPr/>
        </p:nvSpPr>
        <p:spPr>
          <a:xfrm>
            <a:off x="803011" y="488743"/>
            <a:ext cx="1308371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500" dirty="0">
                <a:solidFill>
                  <a:srgbClr val="48B86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รายงาน</a:t>
            </a:r>
            <a:br>
              <a:rPr lang="en-US" sz="2500" dirty="0">
                <a:solidFill>
                  <a:srgbClr val="48B860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500" dirty="0">
                <a:solidFill>
                  <a:srgbClr val="48B86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การสอน</a:t>
            </a:r>
            <a:endParaRPr lang="th-TH" sz="3500" dirty="0">
              <a:solidFill>
                <a:srgbClr val="48B86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CBA1AAB8-06B9-49F4-884C-5E965C753ED3}"/>
              </a:ext>
            </a:extLst>
          </p:cNvPr>
          <p:cNvSpPr txBox="1"/>
          <p:nvPr/>
        </p:nvSpPr>
        <p:spPr>
          <a:xfrm>
            <a:off x="1964891" y="603046"/>
            <a:ext cx="2074607" cy="617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dirty="0">
                <a:solidFill>
                  <a:srgbClr val="48B86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28227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3354B020-6057-4962-99FB-7CF2266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8" y="0"/>
            <a:ext cx="7561594" cy="10688637"/>
          </a:xfrm>
          <a:prstGeom prst="rect">
            <a:avLst/>
          </a:prstGeom>
        </p:spPr>
      </p:pic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99D78928-DF96-4CBE-BD12-9E275C6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342" y="4058911"/>
            <a:ext cx="7562850" cy="5468662"/>
          </a:xfrm>
          <a:prstGeom prst="rect">
            <a:avLst/>
          </a:prstGeom>
        </p:spPr>
      </p:pic>
      <p:pic>
        <p:nvPicPr>
          <p:cNvPr id="56" name="รูปภาพ 55">
            <a:extLst>
              <a:ext uri="{FF2B5EF4-FFF2-40B4-BE49-F238E27FC236}">
                <a16:creationId xmlns:a16="http://schemas.microsoft.com/office/drawing/2014/main" id="{882DE0DF-30CB-4356-B2BD-0691FA33A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"/>
            <a:ext cx="4617418" cy="10688638"/>
          </a:xfrm>
          <a:prstGeom prst="rect">
            <a:avLst/>
          </a:prstGeom>
        </p:spPr>
      </p:pic>
      <p:pic>
        <p:nvPicPr>
          <p:cNvPr id="50" name="รูปภาพ 49">
            <a:extLst>
              <a:ext uri="{FF2B5EF4-FFF2-40B4-BE49-F238E27FC236}">
                <a16:creationId xmlns:a16="http://schemas.microsoft.com/office/drawing/2014/main" id="{16FE6569-4CDB-4376-9343-053662520F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6930" y="7992564"/>
            <a:ext cx="3653264" cy="410992"/>
          </a:xfrm>
          <a:prstGeom prst="rect">
            <a:avLst/>
          </a:prstGeom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435E8EEF-78F2-476C-B57F-46D266278B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24075" y="4017957"/>
            <a:ext cx="3666119" cy="412438"/>
          </a:xfrm>
          <a:prstGeom prst="rect">
            <a:avLst/>
          </a:prstGeom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78471316-3515-4302-85F1-4FC900D5E2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2796" y="2214548"/>
            <a:ext cx="3666119" cy="412438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FD148712-9F62-4E74-9AB4-378A1FC1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4075" y="6312190"/>
            <a:ext cx="3653264" cy="520590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C9CF2F13-9F1C-48EC-9B6C-829324A8C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619" y="3886993"/>
            <a:ext cx="2855412" cy="428625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F8C9A3FF-5E5B-4A24-BBC4-FEFDB0F3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398" y="5594590"/>
            <a:ext cx="2780632" cy="428625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08CE455-F8F2-45C6-99E3-DAF9F7815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22" y="6836091"/>
            <a:ext cx="2855412" cy="42862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7F2F42C-A018-4F7F-B6F7-4CD4BD4A14F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2618" y="4356679"/>
            <a:ext cx="2855412" cy="118748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C54A8554-ADC4-4A41-A968-1F6607330A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09790" y="6073638"/>
            <a:ext cx="2855413" cy="698382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FB70739-F399-4583-96AE-C3411A3853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24425" y="7268902"/>
            <a:ext cx="2940777" cy="74462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9D87DB5-A1A8-45F7-9DF7-899FCC41A5A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0" y="374244"/>
            <a:ext cx="4312693" cy="9573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242621-94B1-4C7B-9FDD-D2D77E5CE81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938" y="492895"/>
            <a:ext cx="676275" cy="6953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62EF789-12CB-447F-8782-72C26125BE0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0" y="1201868"/>
            <a:ext cx="771525" cy="3429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97A9AA0-434A-4837-ABE8-44AE11F91B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392368"/>
            <a:ext cx="590550" cy="50482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7432BC5-69BF-4341-9D64-587DD082C2B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077339" y="289672"/>
            <a:ext cx="619125" cy="619125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40727F3-56DD-439C-AF93-011BF1AE7DF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816145" y="211268"/>
            <a:ext cx="2477800" cy="250463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4EE2390A-15D7-4BF2-8FA5-4572D6E32D6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2" y="2042271"/>
            <a:ext cx="676275" cy="695325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48B6C2A6-4DF6-42AF-A09B-527EA013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2" y="3886993"/>
            <a:ext cx="676275" cy="695325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9EF2EA2-DB51-4F0D-954F-36EEDAC36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1" y="6234408"/>
            <a:ext cx="676275" cy="695325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C219F0E-2E7F-4883-ACF6-8149F3D370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293160" y="7850399"/>
            <a:ext cx="676275" cy="69532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877A568A-ECDB-4ADE-9D77-B665078FCA3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3342" y="9771448"/>
            <a:ext cx="1272584" cy="41171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BB914BB-FF1D-4FD2-B3E9-B0F01BC9F8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342" y="10050664"/>
            <a:ext cx="752475" cy="5429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4A35F0E-C5BC-483F-9FA1-56CC315054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322" y="3847233"/>
            <a:ext cx="514350" cy="609600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04B3DCC5-3DC9-4687-ABCB-523A54C261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9913" y="5557816"/>
            <a:ext cx="514350" cy="6096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8A7E27C-DAE1-4A53-8E3C-AE642F69C6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1492" y="6785669"/>
            <a:ext cx="514350" cy="609600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06A43CC-7375-4CF1-86FD-BF45996B8F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90838" y="8185419"/>
            <a:ext cx="1466850" cy="1485900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3ECBA2A7-4A55-4D97-AA31-6FF4FD46C5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3189" y="9683961"/>
            <a:ext cx="971550" cy="981075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4CB8E0C6-B433-4F44-ACAB-26BF804861B6}"/>
              </a:ext>
            </a:extLst>
          </p:cNvPr>
          <p:cNvSpPr txBox="1"/>
          <p:nvPr/>
        </p:nvSpPr>
        <p:spPr>
          <a:xfrm>
            <a:off x="882269" y="143039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Mitr" panose="00000500000000000000" pitchFamily="2" charset="-34"/>
                <a:cs typeface="Mitr" panose="00000500000000000000" pitchFamily="2" charset="-34"/>
              </a:rPr>
              <a:t>วันจันทร์ ที่ 19 มกราคม 2564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D4A8ED96-822A-4E34-B978-745BE9EC2786}"/>
              </a:ext>
            </a:extLst>
          </p:cNvPr>
          <p:cNvSpPr txBox="1"/>
          <p:nvPr/>
        </p:nvSpPr>
        <p:spPr>
          <a:xfrm>
            <a:off x="593682" y="1639261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กลุ่มสาระการเรียน</a:t>
            </a:r>
            <a:r>
              <a:rPr lang="th-TH" sz="1600" dirty="0" err="1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รู้</a:t>
            </a:r>
            <a:r>
              <a:rPr lang="th-TH" sz="16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ภาษาต่างประเทศ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9B6347DF-1FBB-4BE4-B6CF-643E7542876F}"/>
              </a:ext>
            </a:extLst>
          </p:cNvPr>
          <p:cNvSpPr txBox="1"/>
          <p:nvPr/>
        </p:nvSpPr>
        <p:spPr>
          <a:xfrm>
            <a:off x="1164884" y="226865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ผลการจัดการเรียนการสอน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57500380-BF19-440B-92DC-67537915313F}"/>
              </a:ext>
            </a:extLst>
          </p:cNvPr>
          <p:cNvSpPr txBox="1"/>
          <p:nvPr/>
        </p:nvSpPr>
        <p:spPr>
          <a:xfrm>
            <a:off x="361666" y="2715128"/>
            <a:ext cx="37804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นักเรียนมีความกระตือรือร้นที่จะเรียน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นักเรียนสนใจที่จะเรียนในบรรยากาศที่แปลกใหม่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นักเรียนร้อยละ 100 ยอมรับความเปลี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่ย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บนแปลงนักเรียนมีความสามารถในการใช้เทคโนโลยีเพิ่มขึ้นนักเรียนส่วนใหญ่เข้าเรียนครบ 100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เปอร์เซนต์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DC3B49B0-3652-450D-8780-788C9C2CF001}"/>
              </a:ext>
            </a:extLst>
          </p:cNvPr>
          <p:cNvSpPr txBox="1"/>
          <p:nvPr/>
        </p:nvSpPr>
        <p:spPr>
          <a:xfrm>
            <a:off x="498146" y="4090487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สื่อ-อุปกรณ์ ที่ใช้ในการเรียนการสอน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C89AE09-C3A9-48DD-BAF9-6C8D7BB3C84B}"/>
              </a:ext>
            </a:extLst>
          </p:cNvPr>
          <p:cNvSpPr txBox="1"/>
          <p:nvPr/>
        </p:nvSpPr>
        <p:spPr>
          <a:xfrm>
            <a:off x="348018" y="4606696"/>
            <a:ext cx="3780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Application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zoom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meeting</a:t>
            </a:r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 , 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Youtube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3 การกล่าวทักทายเบื้องต้น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ใบงานหน่วยที่ 4 การแนะนำตนเอง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784428EB-44F9-4149-B12F-9E0C3C81C8AB}"/>
              </a:ext>
            </a:extLst>
          </p:cNvPr>
          <p:cNvSpPr txBox="1"/>
          <p:nvPr/>
        </p:nvSpPr>
        <p:spPr>
          <a:xfrm>
            <a:off x="659924" y="6327123"/>
            <a:ext cx="2586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ปัญหา-อุปสรรค-แนวทางแก้ไขในการจัดการเรียนการสอน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A511F5E-C075-4D52-967A-57A9D9E1BF35}"/>
              </a:ext>
            </a:extLst>
          </p:cNvPr>
          <p:cNvSpPr txBox="1"/>
          <p:nvPr/>
        </p:nvSpPr>
        <p:spPr>
          <a:xfrm>
            <a:off x="368489" y="6917168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ความเสถียรของสัญญาณ</a:t>
            </a:r>
            <a:r>
              <a:rPr lang="th-TH" sz="1400" dirty="0" err="1">
                <a:latin typeface="Mitr" panose="00000500000000000000" pitchFamily="2" charset="-34"/>
                <a:cs typeface="Mitr" panose="00000500000000000000" pitchFamily="2" charset="-34"/>
              </a:rPr>
              <a:t>อินเตอร์เนต</a:t>
            </a:r>
            <a:endParaRPr lang="th-TH" sz="1400" dirty="0">
              <a:latin typeface="Mitr" panose="00000500000000000000" pitchFamily="2" charset="-34"/>
              <a:cs typeface="Mitr" panose="00000500000000000000" pitchFamily="2" charset="-34"/>
            </a:endParaRP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นักเรียนยังวอกแวกกับสิ่งแวดล้อมรอบข้าง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นักเรียนยังขาดสมาธิ</a:t>
            </a:r>
          </a:p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ครูหาวิธีกระตุ้นความสนใจของผู้เรียน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51A58275-5E39-4EA5-9799-FA7EF3E3C2EA}"/>
              </a:ext>
            </a:extLst>
          </p:cNvPr>
          <p:cNvSpPr txBox="1"/>
          <p:nvPr/>
        </p:nvSpPr>
        <p:spPr>
          <a:xfrm>
            <a:off x="484498" y="8053340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ภาพกิจกรรมการจัดการเรียนการสอน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A0780646-E3B2-4D9A-A048-1F7B4FB71662}"/>
              </a:ext>
            </a:extLst>
          </p:cNvPr>
          <p:cNvSpPr txBox="1"/>
          <p:nvPr/>
        </p:nvSpPr>
        <p:spPr>
          <a:xfrm>
            <a:off x="4210336" y="2662594"/>
            <a:ext cx="37804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h-TH" sz="1600" dirty="0">
              <a:solidFill>
                <a:schemeClr val="bg1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ครูผู้สอน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กัล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ศณ</a:t>
            </a:r>
            <a:r>
              <a:rPr lang="th-TH" sz="16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ัฏฐ์</a:t>
            </a:r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 สอนดี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ตำแหน่ง ครู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CFB8A8D2-7861-43AE-A732-F5B2A5E871C4}"/>
              </a:ext>
            </a:extLst>
          </p:cNvPr>
          <p:cNvSpPr txBox="1"/>
          <p:nvPr/>
        </p:nvSpPr>
        <p:spPr>
          <a:xfrm>
            <a:off x="5015554" y="3970011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วิชาภาษาอังกฤษ (อ 16101)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0B80EB26-D3C2-4260-8393-5921435BFF1C}"/>
              </a:ext>
            </a:extLst>
          </p:cNvPr>
          <p:cNvSpPr txBox="1"/>
          <p:nvPr/>
        </p:nvSpPr>
        <p:spPr>
          <a:xfrm>
            <a:off x="4744587" y="4471679"/>
            <a:ext cx="3780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หน่วยที่ 1 : ภาษาอังกฤษเพื่อใช้ใน            		ชีวิตประจำวัน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เวลาเรียน : 09.30 - 10.30 น.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นักเรียน  : ชั้นประถมศึกษาปีที่ 6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B0862D60-D656-4A16-8F75-0A28C4CDB130}"/>
              </a:ext>
            </a:extLst>
          </p:cNvPr>
          <p:cNvSpPr txBox="1"/>
          <p:nvPr/>
        </p:nvSpPr>
        <p:spPr>
          <a:xfrm>
            <a:off x="5124733" y="569139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จำนวนนักเรียน 32 คน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18C23D63-85ED-477A-9230-985311493F80}"/>
              </a:ext>
            </a:extLst>
          </p:cNvPr>
          <p:cNvSpPr txBox="1"/>
          <p:nvPr/>
        </p:nvSpPr>
        <p:spPr>
          <a:xfrm>
            <a:off x="5206621" y="6168872"/>
            <a:ext cx="3780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เข้าเรียน   : 32  คน</a:t>
            </a:r>
          </a:p>
          <a:p>
            <a:r>
              <a:rPr lang="th-TH" sz="14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ขาดเรียน  :  0  คน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1D257194-A535-4170-81EE-FFEECE17DA13}"/>
              </a:ext>
            </a:extLst>
          </p:cNvPr>
          <p:cNvSpPr txBox="1"/>
          <p:nvPr/>
        </p:nvSpPr>
        <p:spPr>
          <a:xfrm>
            <a:off x="4879076" y="6917168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รูปแบบที่ใช้ในการเรียนการสอน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9152658D-7772-46F7-A690-B19FC1288D1C}"/>
              </a:ext>
            </a:extLst>
          </p:cNvPr>
          <p:cNvSpPr txBox="1"/>
          <p:nvPr/>
        </p:nvSpPr>
        <p:spPr>
          <a:xfrm>
            <a:off x="4906370" y="7505847"/>
            <a:ext cx="3780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ON LINE  / ON HAND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A14084D7-4093-4287-8DC5-D608F43CFDD0}"/>
              </a:ext>
            </a:extLst>
          </p:cNvPr>
          <p:cNvSpPr txBox="1"/>
          <p:nvPr/>
        </p:nvSpPr>
        <p:spPr>
          <a:xfrm>
            <a:off x="402610" y="67816"/>
            <a:ext cx="3780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Mitr" panose="00000500000000000000" pitchFamily="2" charset="-34"/>
                <a:cs typeface="Mitr" panose="00000500000000000000" pitchFamily="2" charset="-34"/>
              </a:rPr>
              <a:t>ฉบับที่ 4 เดือน กรกฎาคม 2564</a:t>
            </a:r>
          </a:p>
        </p:txBody>
      </p:sp>
      <p:pic>
        <p:nvPicPr>
          <p:cNvPr id="66" name="รูปภาพ 65">
            <a:extLst>
              <a:ext uri="{FF2B5EF4-FFF2-40B4-BE49-F238E27FC236}">
                <a16:creationId xmlns:a16="http://schemas.microsoft.com/office/drawing/2014/main" id="{8337ACFA-6DE1-40C7-8143-AF46E992714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760" y="549650"/>
            <a:ext cx="647700" cy="638175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774472EB-D380-4362-8787-8817343D9F1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02985" y="2234035"/>
            <a:ext cx="447675" cy="352425"/>
          </a:xfrm>
          <a:prstGeom prst="rect">
            <a:avLst/>
          </a:prstGeom>
        </p:spPr>
      </p:pic>
      <p:pic>
        <p:nvPicPr>
          <p:cNvPr id="68" name="รูปภาพ 67">
            <a:extLst>
              <a:ext uri="{FF2B5EF4-FFF2-40B4-BE49-F238E27FC236}">
                <a16:creationId xmlns:a16="http://schemas.microsoft.com/office/drawing/2014/main" id="{C75DB125-A86F-4C92-86CB-E3FE1D4F099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03979" y="4017021"/>
            <a:ext cx="457200" cy="447675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E7687A27-8B27-4AB2-BDE2-3DFF3E641F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32614" y="6383945"/>
            <a:ext cx="571500" cy="409575"/>
          </a:xfrm>
          <a:prstGeom prst="rect">
            <a:avLst/>
          </a:prstGeom>
        </p:spPr>
      </p:pic>
      <p:pic>
        <p:nvPicPr>
          <p:cNvPr id="70" name="รูปภาพ 69">
            <a:extLst>
              <a:ext uri="{FF2B5EF4-FFF2-40B4-BE49-F238E27FC236}">
                <a16:creationId xmlns:a16="http://schemas.microsoft.com/office/drawing/2014/main" id="{0950A88E-78E0-4A3D-AAF7-6131E98F141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37389" y="7938100"/>
            <a:ext cx="466725" cy="409575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4034D93C-D11A-4FC4-A05F-C97145B291B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8325" y="5445517"/>
            <a:ext cx="514350" cy="533400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5B2CC7A8-8D23-45F9-ABF8-9D8504E9EF5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2180" y="5538099"/>
            <a:ext cx="457200" cy="45720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id="{D6E73518-7D30-49C5-BBAF-24E897A8959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785156" y="5533336"/>
            <a:ext cx="466725" cy="466725"/>
          </a:xfrm>
          <a:prstGeom prst="rect">
            <a:avLst/>
          </a:prstGeom>
        </p:spPr>
      </p:pic>
      <p:pic>
        <p:nvPicPr>
          <p:cNvPr id="74" name="รูปภาพ 73">
            <a:extLst>
              <a:ext uri="{FF2B5EF4-FFF2-40B4-BE49-F238E27FC236}">
                <a16:creationId xmlns:a16="http://schemas.microsoft.com/office/drawing/2014/main" id="{66BF4EBD-0594-49BA-9D5D-73E362FA06D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387657" y="5563273"/>
            <a:ext cx="971550" cy="409575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FD654AFF-8321-46BB-B94B-312F641991E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690989" y="3910483"/>
            <a:ext cx="228600" cy="390525"/>
          </a:xfrm>
          <a:prstGeom prst="rect">
            <a:avLst/>
          </a:prstGeom>
        </p:spPr>
      </p:pic>
      <p:pic>
        <p:nvPicPr>
          <p:cNvPr id="76" name="รูปภาพ 75">
            <a:extLst>
              <a:ext uri="{FF2B5EF4-FFF2-40B4-BE49-F238E27FC236}">
                <a16:creationId xmlns:a16="http://schemas.microsoft.com/office/drawing/2014/main" id="{5A3C8400-823B-40D4-9FA8-59A9A7343AD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750835" y="5663669"/>
            <a:ext cx="228600" cy="390525"/>
          </a:xfrm>
          <a:prstGeom prst="rect">
            <a:avLst/>
          </a:prstGeom>
        </p:spPr>
      </p:pic>
      <p:pic>
        <p:nvPicPr>
          <p:cNvPr id="77" name="รูปภาพ 76">
            <a:extLst>
              <a:ext uri="{FF2B5EF4-FFF2-40B4-BE49-F238E27FC236}">
                <a16:creationId xmlns:a16="http://schemas.microsoft.com/office/drawing/2014/main" id="{452AFC61-01D1-45F9-91D1-52E62715571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588339" y="6903520"/>
            <a:ext cx="228600" cy="390525"/>
          </a:xfrm>
          <a:prstGeom prst="rect">
            <a:avLst/>
          </a:prstGeom>
        </p:spPr>
      </p:pic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id="{EA06A92F-5128-4808-9ABC-FBF31969232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84615" y="8053340"/>
            <a:ext cx="1643618" cy="2635298"/>
          </a:xfrm>
          <a:prstGeom prst="rect">
            <a:avLst/>
          </a:prstGeom>
        </p:spPr>
      </p:pic>
      <p:sp>
        <p:nvSpPr>
          <p:cNvPr id="79" name="วงรี 78">
            <a:extLst>
              <a:ext uri="{FF2B5EF4-FFF2-40B4-BE49-F238E27FC236}">
                <a16:creationId xmlns:a16="http://schemas.microsoft.com/office/drawing/2014/main" id="{CC96CB1D-C870-4B92-99AD-C4316DAC681A}"/>
              </a:ext>
            </a:extLst>
          </p:cNvPr>
          <p:cNvSpPr/>
          <p:nvPr/>
        </p:nvSpPr>
        <p:spPr>
          <a:xfrm>
            <a:off x="4481094" y="8294968"/>
            <a:ext cx="1269242" cy="126924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0" name="วงรี 79">
            <a:extLst>
              <a:ext uri="{FF2B5EF4-FFF2-40B4-BE49-F238E27FC236}">
                <a16:creationId xmlns:a16="http://schemas.microsoft.com/office/drawing/2014/main" id="{F8B603FF-2599-4999-B323-B9FE7685AC1E}"/>
              </a:ext>
            </a:extLst>
          </p:cNvPr>
          <p:cNvSpPr/>
          <p:nvPr/>
        </p:nvSpPr>
        <p:spPr>
          <a:xfrm>
            <a:off x="5001901" y="9737012"/>
            <a:ext cx="869066" cy="869066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วงรี 80">
            <a:extLst>
              <a:ext uri="{FF2B5EF4-FFF2-40B4-BE49-F238E27FC236}">
                <a16:creationId xmlns:a16="http://schemas.microsoft.com/office/drawing/2014/main" id="{6245A38B-B4C2-49A6-824E-520A6C1C82A6}"/>
              </a:ext>
            </a:extLst>
          </p:cNvPr>
          <p:cNvSpPr/>
          <p:nvPr/>
        </p:nvSpPr>
        <p:spPr>
          <a:xfrm>
            <a:off x="4889259" y="290023"/>
            <a:ext cx="2336690" cy="23366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สี่เหลี่ยมผืนผ้า 81">
            <a:extLst>
              <a:ext uri="{FF2B5EF4-FFF2-40B4-BE49-F238E27FC236}">
                <a16:creationId xmlns:a16="http://schemas.microsoft.com/office/drawing/2014/main" id="{0C19BE4D-B9CF-4102-8DE9-FD454A7B035F}"/>
              </a:ext>
            </a:extLst>
          </p:cNvPr>
          <p:cNvSpPr/>
          <p:nvPr/>
        </p:nvSpPr>
        <p:spPr>
          <a:xfrm>
            <a:off x="348018" y="8557146"/>
            <a:ext cx="2176818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สี่เหลี่ยมผืนผ้า 82">
            <a:extLst>
              <a:ext uri="{FF2B5EF4-FFF2-40B4-BE49-F238E27FC236}">
                <a16:creationId xmlns:a16="http://schemas.microsoft.com/office/drawing/2014/main" id="{353E63EE-FA08-4942-85E1-6D1A4CEE9613}"/>
              </a:ext>
            </a:extLst>
          </p:cNvPr>
          <p:cNvSpPr/>
          <p:nvPr/>
        </p:nvSpPr>
        <p:spPr>
          <a:xfrm>
            <a:off x="2524836" y="8557036"/>
            <a:ext cx="1160060" cy="1179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สี่เหลี่ยมผืนผ้า 83">
            <a:extLst>
              <a:ext uri="{FF2B5EF4-FFF2-40B4-BE49-F238E27FC236}">
                <a16:creationId xmlns:a16="http://schemas.microsoft.com/office/drawing/2014/main" id="{7B2464AB-99E7-40E8-B4E0-38CE0A55B45C}"/>
              </a:ext>
            </a:extLst>
          </p:cNvPr>
          <p:cNvSpPr/>
          <p:nvPr/>
        </p:nvSpPr>
        <p:spPr>
          <a:xfrm>
            <a:off x="1351128" y="9805252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id="{B69DEF38-4BC4-47BE-BED0-192C96537BE4}"/>
              </a:ext>
            </a:extLst>
          </p:cNvPr>
          <p:cNvSpPr/>
          <p:nvPr/>
        </p:nvSpPr>
        <p:spPr>
          <a:xfrm>
            <a:off x="2547302" y="9814637"/>
            <a:ext cx="1132764" cy="768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6" name="รูปภาพ 85">
            <a:extLst>
              <a:ext uri="{FF2B5EF4-FFF2-40B4-BE49-F238E27FC236}">
                <a16:creationId xmlns:a16="http://schemas.microsoft.com/office/drawing/2014/main" id="{09978BD9-7415-4B32-B36B-67CA38FED4B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776924"/>
            <a:ext cx="152400" cy="171450"/>
          </a:xfrm>
          <a:prstGeom prst="rect">
            <a:avLst/>
          </a:prstGeom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E39AC7F4-8432-435C-A243-B0AD1CAEF20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2994540"/>
            <a:ext cx="152400" cy="171450"/>
          </a:xfrm>
          <a:prstGeom prst="rect">
            <a:avLst/>
          </a:prstGeom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864C3A0C-14F9-4B0E-B753-C14135B1D21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190569"/>
            <a:ext cx="152400" cy="171450"/>
          </a:xfrm>
          <a:prstGeom prst="rect">
            <a:avLst/>
          </a:prstGeom>
        </p:spPr>
      </p:pic>
      <p:pic>
        <p:nvPicPr>
          <p:cNvPr id="89" name="รูปภาพ 88">
            <a:extLst>
              <a:ext uri="{FF2B5EF4-FFF2-40B4-BE49-F238E27FC236}">
                <a16:creationId xmlns:a16="http://schemas.microsoft.com/office/drawing/2014/main" id="{AA1606F9-B29C-400C-A3BA-049196C3F9B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3638472"/>
            <a:ext cx="152400" cy="171450"/>
          </a:xfrm>
          <a:prstGeom prst="rect">
            <a:avLst/>
          </a:prstGeom>
        </p:spPr>
      </p:pic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id="{395AFE98-2767-4327-B867-BA512CC4DC3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6562" y="3404962"/>
            <a:ext cx="152400" cy="171450"/>
          </a:xfrm>
          <a:prstGeom prst="rect">
            <a:avLst/>
          </a:prstGeom>
        </p:spPr>
      </p:pic>
      <p:pic>
        <p:nvPicPr>
          <p:cNvPr id="91" name="รูปภาพ 90">
            <a:extLst>
              <a:ext uri="{FF2B5EF4-FFF2-40B4-BE49-F238E27FC236}">
                <a16:creationId xmlns:a16="http://schemas.microsoft.com/office/drawing/2014/main" id="{5492E7EC-4C80-4982-A119-1E24E04A7C7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681453"/>
            <a:ext cx="152400" cy="171450"/>
          </a:xfrm>
          <a:prstGeom prst="rect">
            <a:avLst/>
          </a:prstGeom>
        </p:spPr>
      </p:pic>
      <p:pic>
        <p:nvPicPr>
          <p:cNvPr id="92" name="รูปภาพ 91">
            <a:extLst>
              <a:ext uri="{FF2B5EF4-FFF2-40B4-BE49-F238E27FC236}">
                <a16:creationId xmlns:a16="http://schemas.microsoft.com/office/drawing/2014/main" id="{1076D51F-A6B2-46DC-8424-FF7470DD79C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4889885"/>
            <a:ext cx="152400" cy="171450"/>
          </a:xfrm>
          <a:prstGeom prst="rect">
            <a:avLst/>
          </a:prstGeom>
        </p:spPr>
      </p:pic>
      <p:pic>
        <p:nvPicPr>
          <p:cNvPr id="93" name="รูปภาพ 92">
            <a:extLst>
              <a:ext uri="{FF2B5EF4-FFF2-40B4-BE49-F238E27FC236}">
                <a16:creationId xmlns:a16="http://schemas.microsoft.com/office/drawing/2014/main" id="{24ECC327-022E-41DE-83BA-8D2A1AAE826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1346" y="5084566"/>
            <a:ext cx="152400" cy="171450"/>
          </a:xfrm>
          <a:prstGeom prst="rect">
            <a:avLst/>
          </a:prstGeom>
        </p:spPr>
      </p:pic>
      <p:pic>
        <p:nvPicPr>
          <p:cNvPr id="94" name="รูปภาพ 93">
            <a:extLst>
              <a:ext uri="{FF2B5EF4-FFF2-40B4-BE49-F238E27FC236}">
                <a16:creationId xmlns:a16="http://schemas.microsoft.com/office/drawing/2014/main" id="{C3B98420-26D4-44B1-A40B-D2FDFA5DE1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707" y="-4792"/>
            <a:ext cx="361950" cy="371475"/>
          </a:xfrm>
          <a:prstGeom prst="rect">
            <a:avLst/>
          </a:prstGeom>
        </p:spPr>
      </p:pic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029587D3-DECB-41C5-B9F4-707B89D1349A}"/>
              </a:ext>
            </a:extLst>
          </p:cNvPr>
          <p:cNvSpPr txBox="1"/>
          <p:nvPr/>
        </p:nvSpPr>
        <p:spPr>
          <a:xfrm>
            <a:off x="803011" y="488743"/>
            <a:ext cx="1308371" cy="7944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h-TH" sz="25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รายงาน</a:t>
            </a:r>
            <a:br>
              <a:rPr lang="en-US" sz="25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th-TH" sz="25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การสอน</a:t>
            </a:r>
            <a:endParaRPr lang="th-TH" sz="3500" dirty="0">
              <a:solidFill>
                <a:srgbClr val="FF0000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E93A4947-788B-4680-B16E-FF17B1160BAB}"/>
              </a:ext>
            </a:extLst>
          </p:cNvPr>
          <p:cNvSpPr txBox="1"/>
          <p:nvPr/>
        </p:nvSpPr>
        <p:spPr>
          <a:xfrm>
            <a:off x="1964891" y="603046"/>
            <a:ext cx="2074607" cy="617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h-TH" sz="4400" dirty="0">
                <a:solidFill>
                  <a:srgbClr val="FF0000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311696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1060</Words>
  <Application>Microsoft Office PowerPoint</Application>
  <PresentationFormat>กำหนดเอง</PresentationFormat>
  <Paragraphs>160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Mitr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Armbest Prasertya</cp:lastModifiedBy>
  <cp:revision>26</cp:revision>
  <dcterms:created xsi:type="dcterms:W3CDTF">2020-08-20T03:34:44Z</dcterms:created>
  <dcterms:modified xsi:type="dcterms:W3CDTF">2021-07-19T12:38:09Z</dcterms:modified>
</cp:coreProperties>
</file>