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7AA810-343C-0EFC-E914-440F7E137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568AFD5-8C60-E17A-393A-F2427C3EA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C8A3ABF-3DCB-8C93-6732-60E0D3BC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008ABA-23B0-832D-F5C0-10A7482A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104C0D8-7C3D-0363-A5C1-0993CB4D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596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C5F6EF-E507-4302-F769-95BFD36F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507B3CB-C2DD-DEBC-E89F-04344FC0A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E2AADA0-8065-9C99-A5F8-4DF64193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3F57838-4E07-6F76-BB17-F5A53855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E693172-63E6-C016-88DF-ED37F88B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00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2107D400-D200-88F5-35A2-EEAA03B5D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4F386DE-99E6-4F3F-1CDE-7DCD15D3D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3463244-FCFD-EEF0-4801-560F35CD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67A1523-C39D-5712-75C4-48F344A7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5D91EE8-D27E-7C1F-E359-9AD96467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6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57ED17-D19F-C3FE-8860-2879EEC7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9944D8-8408-85FB-73CF-0F4EB2EA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C8B0052-AD11-2F48-79C2-64061F1C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5508CA-D7A2-3FA1-26C2-B60D2B67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F7FE07F-3615-264B-C27B-DCF51351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932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A28EC3D-5128-3296-582B-600A765D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AB98E67-4CBB-80FE-3673-1C454ABA1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DAB17DD-864A-ABA3-37F2-F849C8A8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5AA7C60-9043-7547-3CFA-EAAB11B6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D26895C-E18F-5A47-119F-98218602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91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6E81C8-B5F9-5EAF-9481-B5D6A160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72262F-67D6-A5AB-AA71-7F829D500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D1CF757-4DA3-3A46-A225-1EA18D5D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06854A5-ACDA-C9BB-C936-7ADB6AA5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F095D2B-FE0F-523D-C8D7-990669DC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717DDF4-5145-D8CF-C200-015F5743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806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4D26D01-B965-5887-2424-0AE1247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60BF35C-7EC4-7CE9-973B-E229A308C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6394091-83DF-0DE7-4154-483A3C1E0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6E00D54-5CC9-C310-A6D9-51F2BABA2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1BA51336-5577-FC90-371D-E8A913019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F0FFE962-0773-767D-4F39-773F7225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1911BD4-C0D2-3905-C5FD-399BEB37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68004EA-FCC2-E687-2379-AFE8DB1D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878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1EB748F-4C2E-C432-F63B-87EF7B6E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6E09DD1-63DE-E085-EC6E-93DBCE68E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793551E-D453-3ED3-9126-58F28A0C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ADF61DC-49CA-A276-52D0-73234AA5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026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7E23F99-522F-5B66-429D-9DB9961E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3D1828DB-A99A-8C1C-ED49-724FE459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9B2074F-1F5C-4635-3DFD-DCAC078D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524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BD255D3-5230-AE7B-5D8E-C132ADC3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FB5C29-FDAE-07A8-4A8F-150C6268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CE0A199-7333-1BCE-DA69-7B18DFBF9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E13F677-ADB3-6A9D-149A-8C624910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650885C-5536-B4AA-40FE-D486E2F7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711024D-0D1D-EA5A-E6E2-F318684E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418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5195E9-00BA-6691-EC7A-7B05AF36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88A4ED0-0238-BE4C-8DF3-E5C1AACDE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3146626-0E75-74CC-CCD6-813222648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15524B0-D4E1-8D3C-1F24-2AA88E01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6E6D876-2369-5A8A-D0F6-5AD1E494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455E7F2-94AA-0DE0-1A74-B90BEC8A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286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43785CB-7127-8003-486C-81EE8B24B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03DE1DF-53F2-C389-1568-2DDBD1283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C4370E9-3EB6-4407-0424-E28CCD0DF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B27D-85C2-47F6-89A2-ACCB23BBAF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8CDEFEC-744C-8503-1509-0E87CB946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CCE0764-45A6-8D4B-4A36-E9036C93F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3932-E7E0-4E51-982D-162B5D7651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108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22BC83-CFA1-D665-7A04-544D83E58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อภิชยา บัวเอม</a:t>
            </a:r>
          </a:p>
        </p:txBody>
      </p:sp>
    </p:spTree>
    <p:extLst>
      <p:ext uri="{BB962C8B-B14F-4D97-AF65-F5344CB8AC3E}">
        <p14:creationId xmlns:p14="http://schemas.microsoft.com/office/powerpoint/2010/main" val="210912691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อภิชยา บัวเอม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อภิชยา บัวเอม</dc:title>
  <dc:creator>BuakhaoSchool BKS</dc:creator>
  <cp:lastModifiedBy>BuakhaoSchool BKS</cp:lastModifiedBy>
  <cp:revision>1</cp:revision>
  <dcterms:created xsi:type="dcterms:W3CDTF">2023-12-14T04:07:00Z</dcterms:created>
  <dcterms:modified xsi:type="dcterms:W3CDTF">2023-12-14T04:09:23Z</dcterms:modified>
</cp:coreProperties>
</file>