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77AA810-343C-0EFC-E914-440F7E137A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E568AFD5-8C60-E17A-393A-F2427C3EA4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C8A3ABF-3DCB-8C93-6732-60E0D3BC5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B27D-85C2-47F6-89A2-ACCB23BBAF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4008ABA-23B0-832D-F5C0-10A7482AA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104C0D8-7C3D-0363-A5C1-0993CB4D2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932-E7E0-4E51-982D-162B5D765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596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BC5F6EF-E507-4302-F769-95BFD36F9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F507B3CB-C2DD-DEBC-E89F-04344FC0A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E2AADA0-8065-9C99-A5F8-4DF641939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B27D-85C2-47F6-89A2-ACCB23BBAF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3F57838-4E07-6F76-BB17-F5A538553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E693172-63E6-C016-88DF-ED37F88BF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932-E7E0-4E51-982D-162B5D765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00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2107D400-D200-88F5-35A2-EEAA03B5D2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4F386DE-99E6-4F3F-1CDE-7DCD15D3D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3463244-FCFD-EEF0-4801-560F35CD1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B27D-85C2-47F6-89A2-ACCB23BBAF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67A1523-C39D-5712-75C4-48F344A78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5D91EE8-D27E-7C1F-E359-9AD96467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932-E7E0-4E51-982D-162B5D765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6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257ED17-D19F-C3FE-8860-2879EEC7E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79944D8-8408-85FB-73CF-0F4EB2EAC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C8B0052-AD11-2F48-79C2-64061F1C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B27D-85C2-47F6-89A2-ACCB23BBAF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E5508CA-D7A2-3FA1-26C2-B60D2B67F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F7FE07F-3615-264B-C27B-DCF513513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932-E7E0-4E51-982D-162B5D765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932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A28EC3D-5128-3296-582B-600A765D2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AB98E67-4CBB-80FE-3673-1C454ABA1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DAB17DD-864A-ABA3-37F2-F849C8A89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B27D-85C2-47F6-89A2-ACCB23BBAF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5AA7C60-9043-7547-3CFA-EAAB11B68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D26895C-E18F-5A47-119F-982186026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932-E7E0-4E51-982D-162B5D765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791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06E81C8-B5F9-5EAF-9481-B5D6A1608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672262F-67D6-A5AB-AA71-7F829D500E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DD1CF757-4DA3-3A46-A225-1EA18D5D4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06854A5-ACDA-C9BB-C936-7ADB6AA55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B27D-85C2-47F6-89A2-ACCB23BBAF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F095D2B-FE0F-523D-C8D7-990669DC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717DDF4-5145-D8CF-C200-015F57435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932-E7E0-4E51-982D-162B5D765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806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4D26D01-B965-5887-2424-0AE124791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60BF35C-7EC4-7CE9-973B-E229A308C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06394091-83DF-0DE7-4154-483A3C1E0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B6E00D54-5CC9-C310-A6D9-51F2BABA2D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1BA51336-5577-FC90-371D-E8A913019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F0FFE962-0773-767D-4F39-773F7225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B27D-85C2-47F6-89A2-ACCB23BBAF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B1911BD4-C0D2-3905-C5FD-399BEB375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868004EA-FCC2-E687-2379-AFE8DB1D5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932-E7E0-4E51-982D-162B5D765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878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1EB748F-4C2E-C432-F63B-87EF7B6E7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26E09DD1-63DE-E085-EC6E-93DBCE68E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B27D-85C2-47F6-89A2-ACCB23BBAF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4793551E-D453-3ED3-9126-58F28A0C8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4ADF61DC-49CA-A276-52D0-73234AA5D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932-E7E0-4E51-982D-162B5D765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026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27E23F99-522F-5B66-429D-9DB9961E7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B27D-85C2-47F6-89A2-ACCB23BBAF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3D1828DB-A99A-8C1C-ED49-724FE4597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F9B2074F-1F5C-4635-3DFD-DCAC078DA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932-E7E0-4E51-982D-162B5D765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5243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BD255D3-5230-AE7B-5D8E-C132ADC3F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DFB5C29-FDAE-07A8-4A8F-150C62689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3CE0A199-7333-1BCE-DA69-7B18DFBF9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9E13F677-ADB3-6A9D-149A-8C624910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B27D-85C2-47F6-89A2-ACCB23BBAF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650885C-5536-B4AA-40FE-D486E2F7C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711024D-0D1D-EA5A-E6E2-F318684E9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932-E7E0-4E51-982D-162B5D765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4180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95195E9-00BA-6691-EC7A-7B05AF36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088A4ED0-0238-BE4C-8DF3-E5C1AACDEE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3146626-0E75-74CC-CCD6-813222648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15524B0-D4E1-8D3C-1F24-2AA88E019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B27D-85C2-47F6-89A2-ACCB23BBAF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6E6D876-2369-5A8A-D0F6-5AD1E4942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7455E7F2-94AA-0DE0-1A74-B90BEC8A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3932-E7E0-4E51-982D-162B5D765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286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43785CB-7127-8003-486C-81EE8B24B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03DE1DF-53F2-C389-1568-2DDBD1283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C4370E9-3EB6-4407-0424-E28CCD0DF6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7B27D-85C2-47F6-89A2-ACCB23BBAF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8CDEFEC-744C-8503-1509-0E87CB9464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CCE0764-45A6-8D4B-4A36-E9036C93F4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A3932-E7E0-4E51-982D-162B5D765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108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222BC83-CFA1-D665-7A04-544D83E58A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อภิชยา บัวเอม</a:t>
            </a:r>
          </a:p>
        </p:txBody>
      </p:sp>
    </p:spTree>
    <p:extLst>
      <p:ext uri="{BB962C8B-B14F-4D97-AF65-F5344CB8AC3E}">
        <p14:creationId xmlns:p14="http://schemas.microsoft.com/office/powerpoint/2010/main" val="210912691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อภิชยา บัวเอม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อภิชยา บัวเอม</dc:title>
  <dc:creator>BuakhaoSchool BKS</dc:creator>
  <cp:lastModifiedBy>BuakhaoSchool BKS</cp:lastModifiedBy>
  <cp:revision>1</cp:revision>
  <dcterms:created xsi:type="dcterms:W3CDTF">2023-12-14T04:07:00Z</dcterms:created>
  <dcterms:modified xsi:type="dcterms:W3CDTF">2023-12-14T04:09:23Z</dcterms:modified>
</cp:coreProperties>
</file>