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A72D26-2E05-74D3-AFC2-5320E1404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F0E1D4A-F076-F826-4DAB-9E0DEB02D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2A6DEA5-8FBD-3EA4-0C81-E98D845F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3D71505-EF6B-F61A-C999-43958EC6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41E868F-6A92-F470-B963-16C06866D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31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80B1DCF-7795-8DB4-023E-C625DA8A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75092FA-0D18-7090-584E-4F7800075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89EB2E-A6DF-526E-CDC4-C0B94B27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8988048-D2EF-82E2-D555-8ACEB2CF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6FC5D87-A3D1-DB3B-B836-0E465E55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540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DE7C2D5-0318-0C30-1521-1B058F3A0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2EB16AA-6461-0C6C-7DB2-54787D5B5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3EECB1-2838-5CF3-1B56-EBF2D0CB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F495BDD-7201-0E2B-AB48-8BF20806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79ED7B6-4767-D246-FF8D-2B330082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415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2C4E48-1DA2-6C61-12E8-800A30DEA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700D7E3-6E98-5645-8B20-9F615B9B0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D4CB076-17BD-D861-7D7D-5020A649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6AE38CE-E2FE-AFE7-9747-524531BA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D260689-0F64-4641-7F1F-C4C060E0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39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16BD278-88F4-A868-1656-AC9CC4A7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9EAF585-9FE4-8746-7680-E77FBAA71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FFA0BA9-0F89-C1E1-455B-C974109BF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ACD0F8-7A1F-4BF3-10FB-15677F63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57C64C5-F78C-06DC-A92A-C7F55D08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357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A14896-6AE6-8DEF-6911-797BDE1E4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210D9BA-CA50-2D42-0DC8-3101E63F0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51C7E04-6B43-EE11-29B4-A1E5EEF3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27C9D43-6B4A-48E3-8631-F5F00C7E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0A1CACF-E31B-BB47-3F40-7F9D9E2E3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665F16D-8B84-A1FE-F784-647B7160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643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3B226AC-3333-88B1-2192-096FC9DC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A8DDF31-1317-457D-061F-C01881601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6D908E0-CA09-BAFD-E3E6-69898B6AD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78803E10-7C3E-E70B-6686-10FEA18EC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0D76EF4-4B3D-CA66-9F0E-AC9379CAC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199CEB28-5FC7-C34D-82C7-C575EEB1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AB4CA41C-BE08-7776-2D10-564C808D5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3D3522B-7DC1-D7E5-1E6B-0F37B275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926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C094F47-FD76-B623-7713-3AAB2EB7D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7F2D243-C204-0A3E-A803-BDA99221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416EA005-E8BF-50D3-61A5-E43AAC8E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0F00979-5B5D-1F5C-7D35-A1DE5663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748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62D74D5-6E21-2766-C090-25FB6C61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21910AEF-560A-A6D6-008E-864D7ACF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E03B833-8FBC-A586-517D-EA3FF3E3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520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5D9458-10D3-9CBC-A72C-4E0C401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D39595D-05E6-F5DC-80FB-DAE78F514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AA1FFEF-7B65-CCD7-8CEB-45C631CC3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3FF4F45-DCD7-9CA2-4623-FB66CD02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914FDFA-FFDD-5166-654D-F49F9A18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8D86A35-C0FC-D4CA-7691-B628B929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359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1F79F6-ADC4-A2FF-05F6-DD9CCEE5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4438254-E3E3-B31F-A84B-377D1B3B1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177DE03-CF79-87C8-9691-CA47559B4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7EF6362-C0B1-DEC3-A87B-BE0F55A0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6420AD3-C0A3-10FC-400C-BD0EE659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4517144-ADB8-0199-686F-83545639E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353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5829DF98-1523-6E43-7805-370D43C08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3B0AB10-CAA0-B62E-885E-4F6C757A4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70D8AD3-B71E-662F-5BD3-E3CD5D8F4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5561-7A0C-40F1-B8AD-CC390923CB7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AB604E4-E259-26CD-4137-DA076FAB8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3998519-D846-926C-1D1D-168B9C1D8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B589-7E23-4435-A26E-DB4F7D2F0D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432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63822E-BD8F-6EBF-0BBD-29BF6CF62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นางสาวพิชญาดา ศิริชัยราว</a:t>
            </a:r>
            <a:r>
              <a:rPr lang="th-TH" dirty="0" err="1"/>
              <a:t>รร</a:t>
            </a:r>
            <a:r>
              <a:rPr lang="th-TH" dirty="0"/>
              <a:t>ณ์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D43665B-5F4F-D47A-C295-A441831AEE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3927093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นางสาวพิชญาดา ศิริชัยราวรรณ์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นางสาวพิชญาดา ศิริชัยราวรรณ์</dc:title>
  <dc:creator>BuakhaoSchool</dc:creator>
  <cp:lastModifiedBy>BuakhaoSchool</cp:lastModifiedBy>
  <cp:revision>1</cp:revision>
  <dcterms:created xsi:type="dcterms:W3CDTF">2023-12-14T04:08:36Z</dcterms:created>
  <dcterms:modified xsi:type="dcterms:W3CDTF">2023-12-14T04:09:24Z</dcterms:modified>
</cp:coreProperties>
</file>