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A01420D-3399-43BA-B5CF-27659028C4AA}" type="datetimeFigureOut">
              <a:rPr lang="th-TH" smtClean="0"/>
              <a:t>14/12/66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3C18888-73C5-4247-9D97-0E71B604D531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927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420D-3399-43BA-B5CF-27659028C4AA}" type="datetimeFigureOut">
              <a:rPr lang="th-TH" smtClean="0"/>
              <a:t>14/12/66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8888-73C5-4247-9D97-0E71B604D5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874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420D-3399-43BA-B5CF-27659028C4AA}" type="datetimeFigureOut">
              <a:rPr lang="th-TH" smtClean="0"/>
              <a:t>14/12/66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8888-73C5-4247-9D97-0E71B604D531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912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420D-3399-43BA-B5CF-27659028C4AA}" type="datetimeFigureOut">
              <a:rPr lang="th-TH" smtClean="0"/>
              <a:t>14/12/66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8888-73C5-4247-9D97-0E71B604D531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869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420D-3399-43BA-B5CF-27659028C4AA}" type="datetimeFigureOut">
              <a:rPr lang="th-TH" smtClean="0"/>
              <a:t>14/12/66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8888-73C5-4247-9D97-0E71B604D5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4153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420D-3399-43BA-B5CF-27659028C4AA}" type="datetimeFigureOut">
              <a:rPr lang="th-TH" smtClean="0"/>
              <a:t>14/12/66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8888-73C5-4247-9D97-0E71B604D531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80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420D-3399-43BA-B5CF-27659028C4AA}" type="datetimeFigureOut">
              <a:rPr lang="th-TH" smtClean="0"/>
              <a:t>14/12/66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8888-73C5-4247-9D97-0E71B604D531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654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420D-3399-43BA-B5CF-27659028C4AA}" type="datetimeFigureOut">
              <a:rPr lang="th-TH" smtClean="0"/>
              <a:t>14/12/66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8888-73C5-4247-9D97-0E71B604D531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276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420D-3399-43BA-B5CF-27659028C4AA}" type="datetimeFigureOut">
              <a:rPr lang="th-TH" smtClean="0"/>
              <a:t>14/12/66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8888-73C5-4247-9D97-0E71B604D531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87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420D-3399-43BA-B5CF-27659028C4AA}" type="datetimeFigureOut">
              <a:rPr lang="th-TH" smtClean="0"/>
              <a:t>14/12/66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8888-73C5-4247-9D97-0E71B604D5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623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420D-3399-43BA-B5CF-27659028C4AA}" type="datetimeFigureOut">
              <a:rPr lang="th-TH" smtClean="0"/>
              <a:t>14/12/66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8888-73C5-4247-9D97-0E71B604D531}" type="slidenum">
              <a:rPr lang="th-TH" smtClean="0"/>
              <a:t>‹#›</a:t>
            </a:fld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873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420D-3399-43BA-B5CF-27659028C4AA}" type="datetimeFigureOut">
              <a:rPr lang="th-TH" smtClean="0"/>
              <a:t>14/12/66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8888-73C5-4247-9D97-0E71B604D5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222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420D-3399-43BA-B5CF-27659028C4AA}" type="datetimeFigureOut">
              <a:rPr lang="th-TH" smtClean="0"/>
              <a:t>14/12/66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8888-73C5-4247-9D97-0E71B604D531}" type="slidenum">
              <a:rPr lang="th-TH" smtClean="0"/>
              <a:t>‹#›</a:t>
            </a:fld>
            <a:endParaRPr lang="th-TH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68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420D-3399-43BA-B5CF-27659028C4AA}" type="datetimeFigureOut">
              <a:rPr lang="th-TH" smtClean="0"/>
              <a:t>14/12/66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8888-73C5-4247-9D97-0E71B604D531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29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420D-3399-43BA-B5CF-27659028C4AA}" type="datetimeFigureOut">
              <a:rPr lang="th-TH" smtClean="0"/>
              <a:t>14/12/66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8888-73C5-4247-9D97-0E71B604D5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3240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420D-3399-43BA-B5CF-27659028C4AA}" type="datetimeFigureOut">
              <a:rPr lang="th-TH" smtClean="0"/>
              <a:t>14/12/66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8888-73C5-4247-9D97-0E71B604D531}" type="slidenum">
              <a:rPr lang="th-TH" smtClean="0"/>
              <a:t>‹#›</a:t>
            </a:fld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34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420D-3399-43BA-B5CF-27659028C4AA}" type="datetimeFigureOut">
              <a:rPr lang="th-TH" smtClean="0"/>
              <a:t>14/12/66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8888-73C5-4247-9D97-0E71B604D5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470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01420D-3399-43BA-B5CF-27659028C4AA}" type="datetimeFigureOut">
              <a:rPr lang="th-TH" smtClean="0"/>
              <a:t>14/12/66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C18888-73C5-4247-9D97-0E71B604D5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37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B9BA8B3-0615-A70E-E024-F8CB2BEFE7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/>
              <a:t>นางสาว พิชชานันท์ เก</a:t>
            </a:r>
            <a:r>
              <a:rPr lang="th-TH" dirty="0" err="1"/>
              <a:t>ษท</a:t>
            </a:r>
            <a:r>
              <a:rPr lang="th-TH" dirty="0"/>
              <a:t>องมา</a:t>
            </a:r>
          </a:p>
        </p:txBody>
      </p:sp>
    </p:spTree>
    <p:extLst>
      <p:ext uri="{BB962C8B-B14F-4D97-AF65-F5344CB8AC3E}">
        <p14:creationId xmlns:p14="http://schemas.microsoft.com/office/powerpoint/2010/main" val="1074498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ชีวภาพ">
  <a:themeElements>
    <a:clrScheme name="ชีวภาพ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ชีวภาพ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ชีวภาพ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6</Words>
  <Application>Microsoft Office PowerPoint</Application>
  <PresentationFormat>แบบจอกว้าง</PresentationFormat>
  <Paragraphs>1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2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4" baseType="lpstr">
      <vt:lpstr>Arial</vt:lpstr>
      <vt:lpstr>Garamond</vt:lpstr>
      <vt:lpstr>ชีวภาพ</vt:lpstr>
      <vt:lpstr>นางสาว พิชชานันท์ เกษทองมา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นางสาว พิชชานันท์ เกษทองมา</dc:title>
  <dc:creator>BuakhaoSchool BKS</dc:creator>
  <cp:lastModifiedBy>BuakhaoSchool BKS</cp:lastModifiedBy>
  <cp:revision>2</cp:revision>
  <dcterms:created xsi:type="dcterms:W3CDTF">2023-12-14T04:08:40Z</dcterms:created>
  <dcterms:modified xsi:type="dcterms:W3CDTF">2023-12-14T04:18:32Z</dcterms:modified>
</cp:coreProperties>
</file>