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64D17D-CD6D-C4B2-B604-5492CFFCF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A39E735-8E1F-AE3A-9AF9-A7084F297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ED2C0B0-2C2B-5261-EABF-5B1166B12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447193-0CCA-D7C3-1370-8CB770BE2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34EF6A0-B645-7FB3-BFB4-A2EBE179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964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26E56A8-3DB5-6C2F-92F3-4F444523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0BA91029-6D89-58FE-6E26-8B1B253BBA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E160E06-0D11-EF25-8440-1EB2CABA4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E740FC5-6CCD-D0A5-5046-5136CDC09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B380AA6-1BED-B9AE-F6F6-432AE825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620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613B2905-AC3D-9CB1-29DC-7F0C77FC7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89273C4-DF01-485E-F68E-C6C0B2BD9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CF2FC10-13D9-59F1-2933-AFEFD43C7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2EE32E4-F02E-4FA0-A076-8A9F5D34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703AD0A-04E7-195F-F9DD-43BEA02D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726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E10620F-6D03-3606-BC55-3AE1DACFC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E2787E2-7D2D-03FB-CF91-3A84DCF0E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46F9024-CB1C-EF86-F3D9-F0A8055E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E8D248D-DF79-5158-32FE-24CD63CC5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3E1FB27-D3DC-8C41-62F8-4B38626CC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890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14F7EBD-4B86-BDC8-A4E1-1D360F7FE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2475C4F-7AFE-A62D-224A-DFD8E25D4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38AB2A4-9FD0-6497-DA89-3B854CA7F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1246E7A-64E7-7601-D719-4B6E1ABDC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E7D53FC-5AE3-5AA5-8A2A-B773C5AB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140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E8C1AB8-6498-C98A-6016-35C621A8D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83BB630-2BEB-858B-1478-486395EA9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90451EF0-6106-7D94-8347-8A1EC42A8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69F9A35-8F2F-AF04-AB0B-A81CF6C6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4B15CFE-241F-2BCD-2EA6-AF53568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29EF66A-8479-6DBB-EB21-0B293F5B0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19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A6F1953-6C9E-FC79-FF21-1AD519D04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B9534DE-45D9-130F-6EAE-EA3332A61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7B2A0A2-6B8B-08DB-8145-FFA2C4AF8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870F4332-D3D5-EE15-BB28-C8A68243E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9DEBD731-7374-FB5C-EF54-4F979A87B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B21C9D58-C8AF-1314-C6F0-53EEDCC73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FB4D22EC-7AF8-2195-2F17-043FD0D22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9B8906C-CB72-E4A0-8CE5-10CB0508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215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B9F2B65-B218-BAF6-1548-683DF94FE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ACB6139-C22D-5488-7DF4-37284659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99BFA7D3-7751-B9BE-57C6-3EA0BCDF7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7A8B6D45-7371-545F-445E-41FB2E03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767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F7B1B3C8-02E0-08AD-8DFA-DCB479F4F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A764CDB9-C110-C27F-0F4F-6A03F955D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47FD456-B442-25BC-D39C-43DDBACC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136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860881-C30B-1061-D774-41C04750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D8F2F54-0389-011D-2767-51618C7E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26637EAF-EF27-B3DE-74DA-04145C9D7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910553B-2D14-F17F-08F3-18A2F5076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A12A122-AD1A-9DC7-CB73-BFFF1A79C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4A726CE-30FE-97DA-1B62-5734A7EB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759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B1AAAB1-8608-49DE-8715-D72DC524C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DFAEA34C-99F1-EEF7-9825-D65D425585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3ACA32E-5054-31BC-7E03-1232AF453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05FC1F4-B0C4-6E90-FD52-E62C0405A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B130B37-7264-F32C-023F-1C047D92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49EEFA3-B855-0752-09E2-530D8871A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679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58475B95-F2B6-3908-E92C-7763685DC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F927951-5072-5B42-CE5E-ADD7FD878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0F40880-4C60-FF67-A843-E80BB7AE1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A5685-85E7-4C81-AF64-F723A9DD24B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28A9A35-3E93-D496-1733-117196C057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0880186-77BF-B12B-5B08-225DDC6CB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C3A28-69F9-44F6-8F73-D941661848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303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5253427-15E7-1A04-AC4A-5F348293AE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Pannika</a:t>
            </a:r>
            <a:r>
              <a:rPr lang="en-US" dirty="0"/>
              <a:t> </a:t>
            </a:r>
            <a:r>
              <a:rPr lang="en-US" dirty="0" err="1"/>
              <a:t>thapthenee</a:t>
            </a:r>
            <a:endParaRPr lang="th-TH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DB37528-E947-5FF0-DCDB-281B4C9B6E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L;ylfu</a:t>
            </a:r>
            <a:r>
              <a:rPr lang="en-US" dirty="0"/>
              <a:t>=</a:t>
            </a:r>
            <a:r>
              <a:rPr lang="en-US" dirty="0" err="1"/>
              <a:t>jk;F</a:t>
            </a:r>
            <a:r>
              <a:rPr lang="en-US" dirty="0"/>
              <a:t>]dgik,k0kdfk;g8iktsNmuj38pbofumuji^h0yd</a:t>
            </a:r>
          </a:p>
          <a:p>
            <a:r>
              <a:rPr lang="en-US"/>
              <a:t>:]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097309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แบบจอกว้าง</PresentationFormat>
  <Paragraphs>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Pannika thapthenee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Pannika thapthenee</dc:title>
  <dc:creator>BuakhaoSchool BKS</dc:creator>
  <cp:lastModifiedBy>BuakhaoSchool BKS</cp:lastModifiedBy>
  <cp:revision>1</cp:revision>
  <dcterms:created xsi:type="dcterms:W3CDTF">2023-12-14T04:10:58Z</dcterms:created>
  <dcterms:modified xsi:type="dcterms:W3CDTF">2023-12-14T04:17:12Z</dcterms:modified>
</cp:coreProperties>
</file>