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5D234EC-14BC-FFEB-FD13-34539C4DCC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FEA5FB46-F010-660A-29D2-EB17AF603A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52188E58-7900-3135-4C0C-47E609467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65707-DD92-4A8C-9570-5B7AAA562575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33BAEE90-956C-8555-3E72-B678FA92F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B133DAB5-14E1-2F25-A46F-5CBDA9D7F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81E3-FCB7-4FD5-A26A-3C448CDBCAC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31572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EE9784D-7F52-85C3-3D04-2B9CE7360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A6DC5E60-27A2-75C4-5840-F2032320B3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F8EEB1A-BCD3-F970-44AA-06D2EDD9D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65707-DD92-4A8C-9570-5B7AAA562575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5BB707B-2BB3-8349-62BF-BF27FFFA7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9DF73BC-58D8-3913-CA14-CD4C87D12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81E3-FCB7-4FD5-A26A-3C448CDBCAC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63789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762E2FE5-6305-0ECD-B35E-C6042BBB79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CD37CA4A-91CE-4514-FC3D-6CC791C0F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BE06DE3-FC60-AA83-784D-4A393EDED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65707-DD92-4A8C-9570-5B7AAA562575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EF50231-0913-B95C-415A-6D1E56095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5187976A-5435-5C8D-870B-7F8267D6D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81E3-FCB7-4FD5-A26A-3C448CDBCAC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0961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F6BF9FA-3EF2-9127-572C-A68035103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DC52DC6-89DD-4120-C619-347AC7011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BD85BFFE-7178-BC02-0FDA-6581D962F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65707-DD92-4A8C-9570-5B7AAA562575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1DFA464-46E7-89A4-F840-4FBA4EBD3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50F34B3-8CA4-C42C-368F-BF2FD66AF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81E3-FCB7-4FD5-A26A-3C448CDBCAC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05139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659A6D0-753E-6753-4259-A767B3063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4EE133B8-7CE2-4DA7-AA75-1F9901D110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3CCDF3D-90B7-9ADB-9CAF-3EA10F514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65707-DD92-4A8C-9570-5B7AAA562575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81F4C51-39F8-2DD7-929E-607792CF6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4AD896B-0B03-5896-C017-C79A8DFEF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81E3-FCB7-4FD5-A26A-3C448CDBCAC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20993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A4E5317-9B94-E156-BED0-FAD023EEF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635F319-2D46-AC35-F2BC-48F8A2B2D4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7DD4BEE3-2237-3A0D-9E22-E278947C8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03A7936F-19CD-9864-13DC-50B92F339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65707-DD92-4A8C-9570-5B7AAA562575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4432DF6C-9855-4FA0-2729-57C002B9E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FAE98055-595D-CBD5-6A36-1C8CB293C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81E3-FCB7-4FD5-A26A-3C448CDBCAC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39708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D8E8294-04F2-5679-5834-DDDEE4D77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5B2B408F-F261-10DC-F93B-5E79A0AD9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D3551AB2-342D-B2B7-8F30-51C7F6F6E7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8C1D114D-29B6-1E28-C3A6-80274CD8DA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A3248C1E-3D79-5996-0C60-89427E429E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60E0269B-24ED-835B-490C-AF911ECC8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65707-DD92-4A8C-9570-5B7AAA562575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CE4FAC1E-7940-7536-D9CE-3CF71AC1C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6933EB4C-5FBB-B25C-DBAC-D2F8F3361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81E3-FCB7-4FD5-A26A-3C448CDBCAC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57122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21B23F2-2553-39F6-E7E5-BE63B824A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95E868D4-B337-FA3F-C1E6-8BEFFD5D0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65707-DD92-4A8C-9570-5B7AAA562575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1E91F128-3E70-FADD-B02A-984B4BB16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4F56EBF2-A6AF-0CD1-73A0-A6CA99024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81E3-FCB7-4FD5-A26A-3C448CDBCAC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6065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B01E32AC-0DF1-CF02-6AD9-6EB1C1253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65707-DD92-4A8C-9570-5B7AAA562575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32DDC189-E552-0729-B9B5-23FD8DA33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C5420E6B-54F4-6E22-7C02-2A63EF6F1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81E3-FCB7-4FD5-A26A-3C448CDBCAC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78333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E126A67-A628-A488-9877-2CD95C38D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7AC55B7-270C-26FC-71AB-2CDD2A11B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618A0616-7F35-625F-01C2-24DEACFC5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E8991F89-542D-E6E2-67FF-63EB46875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65707-DD92-4A8C-9570-5B7AAA562575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5A87A179-B4AC-C198-8682-37C7BDA35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FB64D497-0F33-B386-406D-09EEF3F03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81E3-FCB7-4FD5-A26A-3C448CDBCAC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36304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C4D3477-0B1C-F4DC-64EB-FC31A2792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765AB789-6541-49CE-8347-F4D7893D8B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04694781-95AC-E1BF-3868-6276966560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E5349DD3-E646-6B16-8E4C-27F96D48C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65707-DD92-4A8C-9570-5B7AAA562575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657E54B8-177D-C5D3-6B77-0A52AFDC4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7FFBCA14-3403-6B18-DEF0-1C53D068F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81E3-FCB7-4FD5-A26A-3C448CDBCAC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1872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30E61E57-4526-BA22-AD00-A8F186E87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65AFA227-620C-9B5A-416E-13FE992D7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261207C-0408-D8F3-94EF-50448CB5B1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65707-DD92-4A8C-9570-5B7AAA562575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0D484764-4394-FF8A-2CC7-6C3D2219B8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AF967F9-B807-9E83-E161-61D15EBE82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F81E3-FCB7-4FD5-A26A-3C448CDBCAC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75951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9DFDF6B-DF38-47EF-BEC4-C71291CA2D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Chanya</a:t>
            </a:r>
            <a:r>
              <a:rPr lang="en-US" dirty="0"/>
              <a:t> </a:t>
            </a:r>
            <a:r>
              <a:rPr lang="en-US"/>
              <a:t>harnmontri</a:t>
            </a:r>
            <a:endParaRPr lang="th-TH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37EA3EB2-7A9B-8E5B-F258-55A3AECC18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69052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32649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</Words>
  <Application>Microsoft Office PowerPoint</Application>
  <PresentationFormat>แบบจอกว้าง</PresentationFormat>
  <Paragraphs>1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ธีมของ Office</vt:lpstr>
      <vt:lpstr>Chanya harnmontri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Chanya harnmontri</dc:title>
  <dc:creator>BuakhaoSchool</dc:creator>
  <cp:lastModifiedBy>BuakhaoSchool</cp:lastModifiedBy>
  <cp:revision>1</cp:revision>
  <dcterms:created xsi:type="dcterms:W3CDTF">2023-12-14T04:09:32Z</dcterms:created>
  <dcterms:modified xsi:type="dcterms:W3CDTF">2023-12-14T04:11:46Z</dcterms:modified>
</cp:coreProperties>
</file>