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5D234EC-14BC-FFEB-FD13-34539C4DC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FEA5FB46-F010-660A-29D2-EB17AF603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2188E58-7900-3135-4C0C-47E609467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3BAEE90-956C-8555-3E72-B678FA92F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133DAB5-14E1-2F25-A46F-5CBDA9D7F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157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E9784D-7F52-85C3-3D04-2B9CE7360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6DC5E60-27A2-75C4-5840-F2032320B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F8EEB1A-BCD3-F970-44AA-06D2EDD9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5BB707B-2BB3-8349-62BF-BF27FFFA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9DF73BC-58D8-3913-CA14-CD4C87D1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378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62E2FE5-6305-0ECD-B35E-C6042BBB79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D37CA4A-91CE-4514-FC3D-6CC791C0F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BE06DE3-FC60-AA83-784D-4A393EDE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EF50231-0913-B95C-415A-6D1E5609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187976A-5435-5C8D-870B-7F8267D6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961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F6BF9FA-3EF2-9127-572C-A6803510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DC52DC6-89DD-4120-C619-347AC7011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D85BFFE-7178-BC02-0FDA-6581D962F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1DFA464-46E7-89A4-F840-4FBA4EBD3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50F34B3-8CA4-C42C-368F-BF2FD66A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513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659A6D0-753E-6753-4259-A767B306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EE133B8-7CE2-4DA7-AA75-1F9901D11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3CCDF3D-90B7-9ADB-9CAF-3EA10F51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81F4C51-39F8-2DD7-929E-607792CF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4AD896B-0B03-5896-C017-C79A8DFE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099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A4E5317-9B94-E156-BED0-FAD023EE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635F319-2D46-AC35-F2BC-48F8A2B2D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DD4BEE3-2237-3A0D-9E22-E278947C8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3A7936F-19CD-9864-13DC-50B92F33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432DF6C-9855-4FA0-2729-57C002B9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AE98055-595D-CBD5-6A36-1C8CB293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970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D8E8294-04F2-5679-5834-DDDEE4D7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B2B408F-F261-10DC-F93B-5E79A0AD9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3551AB2-342D-B2B7-8F30-51C7F6F6E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8C1D114D-29B6-1E28-C3A6-80274CD8D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A3248C1E-3D79-5996-0C60-89427E429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60E0269B-24ED-835B-490C-AF911ECC8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CE4FAC1E-7940-7536-D9CE-3CF71AC1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6933EB4C-5FBB-B25C-DBAC-D2F8F3361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712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21B23F2-2553-39F6-E7E5-BE63B824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5E868D4-B337-FA3F-C1E6-8BEFFD5D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1E91F128-3E70-FADD-B02A-984B4BB1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F56EBF2-A6AF-0CD1-73A0-A6CA9902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606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B01E32AC-0DF1-CF02-6AD9-6EB1C1253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32DDC189-E552-0729-B9B5-23FD8DA3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5420E6B-54F4-6E22-7C02-2A63EF6F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833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126A67-A628-A488-9877-2CD95C38D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7AC55B7-270C-26FC-71AB-2CDD2A11B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18A0616-7F35-625F-01C2-24DEACFC5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8991F89-542D-E6E2-67FF-63EB4687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A87A179-B4AC-C198-8682-37C7BDA3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B64D497-0F33-B386-406D-09EEF3F0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630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C4D3477-0B1C-F4DC-64EB-FC31A2792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765AB789-6541-49CE-8347-F4D7893D8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4694781-95AC-E1BF-3868-627696656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5349DD3-E646-6B16-8E4C-27F96D48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57E54B8-177D-C5D3-6B77-0A52AFDC4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FFBCA14-3403-6B18-DEF0-1C53D068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187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30E61E57-4526-BA22-AD00-A8F186E8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5AFA227-620C-9B5A-416E-13FE992D7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261207C-0408-D8F3-94EF-50448CB5B1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5707-DD92-4A8C-9570-5B7AAA562575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D484764-4394-FF8A-2CC7-6C3D2219B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AF967F9-B807-9E83-E161-61D15EBE8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81E3-FCB7-4FD5-A26A-3C448CDBCA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595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9DFDF6B-DF38-47EF-BEC4-C71291CA2D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Chanya</a:t>
            </a:r>
            <a:r>
              <a:rPr lang="en-US" dirty="0"/>
              <a:t> </a:t>
            </a:r>
            <a:r>
              <a:rPr lang="en-US"/>
              <a:t>harnmontri</a:t>
            </a:r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7EA3EB2-7A9B-8E5B-F258-55A3AECC18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6905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3264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</Words>
  <Application>Microsoft Office PowerPoint</Application>
  <PresentationFormat>แบบจอกว้าง</PresentationFormat>
  <Paragraphs>1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ธีมของ Office</vt:lpstr>
      <vt:lpstr>Chanya harnmontri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Chanya harnmontri</dc:title>
  <dc:creator>BuakhaoSchool</dc:creator>
  <cp:lastModifiedBy>BuakhaoSchool</cp:lastModifiedBy>
  <cp:revision>1</cp:revision>
  <dcterms:created xsi:type="dcterms:W3CDTF">2023-12-14T04:09:32Z</dcterms:created>
  <dcterms:modified xsi:type="dcterms:W3CDTF">2023-12-14T04:11:46Z</dcterms:modified>
</cp:coreProperties>
</file>