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D300BBD-708A-4A42-248B-AB06E33B5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A925B0B-6BD2-77CF-205C-5C3A43ACC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8D754C9-E324-BE13-25F6-4F47EDDB2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3B9BBE6-00F9-E73D-E6FE-82A8B70D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929A728-CBA1-78D9-66E9-2BEBB046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956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F82A07E-DD80-78F8-F3D5-1763489F6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0FE6BCA2-05C2-CBA7-6220-5187FDA42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26E6982-36D0-388A-0C3D-DED79D4FB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65C3CB7-E117-E7B6-ED1D-0B3FBAEC6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EDAB4C2-A3F9-5AAA-067C-EA43655B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877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824B86AF-9309-CE5B-FCF4-3B4AA24AD7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3673514-F0E7-1E1B-75F1-3D83FF284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34C492B-CF54-41F8-2AF5-67DE49669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FEE018D-C821-27ED-FD67-59334C92B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40DE30F-DE46-829B-B2FD-814B70E3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470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0424CA-F930-09E9-5FBD-BFF0DC09A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3B343B3-5875-2BCD-4587-D49EF431C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C7F6EE3-AF0C-85D0-9620-8BC92A695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05637DF-AABF-10A1-E7FC-774334DD8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1918780-DD05-C3B2-12EE-7BD029848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021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BE365E-49A9-36CC-48A2-E387F2FC3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867D01B-44F2-D5EE-380B-5E22D4804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06EB25E-09AF-4643-EAF5-8480462C6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8029AA9-3AD0-4C1E-37DE-40D789B56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7B38E85-7B40-9E18-9D3E-82468D12D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34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159BC1-C80A-AC67-C9BA-97B901196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6C4DAC8-2E56-EAB6-73CA-AFC199593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9F4EC3B-1F32-231D-2CA5-4C73E2B6A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31FFBB9-A18F-6479-C79D-BAFE0B477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4849E22-4CA4-0D84-0789-5697D5AF8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5EE32F3-5AF0-F8D5-7E0C-62F6F46F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028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2089D5F-671F-9873-94AC-7D6FD7A0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9549E01-DF80-7C5E-1EA2-10CF488B3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F9D3E41-24D4-991D-7E36-55399434A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B31E6C7-5117-8F30-D6F6-CF7E17A431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D9670530-1724-CE2D-5D26-AF2EDB1BC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2752D652-917A-CE42-B315-02F55DE24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929EACBD-BDF6-FDF0-D82F-8FA37E5C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CC016F55-C599-C96E-87C7-D9819460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48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3557EF6-49F0-AAB0-5545-0100E1F9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042CC003-C3BE-0F79-4F4E-A4872DA0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80B8CB7-BC3D-38A0-450A-D8B295C3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E8CE56BA-4614-650B-53A6-A29C45324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869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27ABDCB9-3E36-2327-C9E7-78A81417C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07E65897-FC3F-04DB-F5CD-5C21A122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F4437425-551F-96E2-BD63-5CD5F1987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228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A2DE964-5739-61F0-6EAA-1A458E354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DEC865E-7D84-886E-D843-A8D4B682B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DF7070B-5FC3-6861-468E-CF5156F2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832B72D-8D6F-3E0E-5CEC-8CC75D112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67E8DF0-871D-5D43-1DC7-2E5C30B9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ADA3950-DE9C-4AC1-0B77-54C16AEEA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857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A47251C-D542-6A08-61DA-397E5ABE9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85954DE8-030E-C7FE-7107-7625A6F3B8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EAC6035-9506-0E29-E939-C006CA160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5BFBD47-87F0-9516-D142-0324EAA4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AD264E2-B2F6-37E7-E0F2-782CEEBAF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851087B-1338-DDED-AC92-AF031E0C1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86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EF1A2550-179B-2BB3-086D-7EA397BB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42EF268-2FD9-9DF1-A8AD-D36AFF314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3D8F167-569B-FCEC-F14A-2469C97E6A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E798-F341-4409-937D-28984C4CCB0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5034081-0B8D-5F0E-9421-9208C427F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1B5F25A-6566-033E-28B1-B79F0E52C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5CF44-6D04-4027-87CD-9A19874D028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268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F98B4F7-9AFA-E31E-6269-DC82A8BAC2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นางสาว สิริยากร บัวสาย 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6A1361D-F5F4-EDD1-ED5F-C0AA1FAC67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277130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นางสาว สิริยากร บัวสาย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นางสาว สิริยากร บัวสาย </dc:title>
  <dc:creator>BuakhaoSchool</dc:creator>
  <cp:lastModifiedBy>BuakhaoSchool</cp:lastModifiedBy>
  <cp:revision>1</cp:revision>
  <dcterms:created xsi:type="dcterms:W3CDTF">2023-12-14T04:08:30Z</dcterms:created>
  <dcterms:modified xsi:type="dcterms:W3CDTF">2023-12-14T04:09:19Z</dcterms:modified>
</cp:coreProperties>
</file>