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26C43AA-AB0E-23B0-AFE1-696D784C8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2F3058A-F0FA-6D7E-69BB-FEADC58C2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C3F1915-AFCB-EFFB-4DD6-3B44D248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A509101-9963-D7AD-2E79-1F84FEDB0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3AA6BF7-62CA-995A-DBC6-696CED223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5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DD86950-5787-DC16-746F-2AD218675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40BED338-45DB-171B-3D96-FDE536E42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1105ABB-A4C0-9C41-F3EA-8285CE2F0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7D49CE6-A88A-5126-533F-0AC21D15E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D39B7E4-0F60-C7C8-59A2-FF77EAD08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363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30E05A5B-5349-B457-A16B-FD58CF7031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940FAEF-1814-2787-98EB-571D8EF85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2533DD1-DCF8-52AB-1D42-B9521A548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3E431C2-8383-8F83-C84B-44F78A4A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EBB4F4D-D332-D50A-E9EB-551EE297D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384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28FA480-A60C-EC27-4D2F-AD043F0B8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E925576-DAAF-D85A-218D-E8705C6F3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F76A2B5-6B73-B007-FB8C-8D7B06EF3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A217BE8-C779-B6BE-B24F-93F7B928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5C774A2-B89B-0A1B-BEB5-03C8AA90F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244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1F3BAE1-6FCD-E915-71F6-BDFD11F9C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F7F9285-727B-80EC-DE71-F76AA58A8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463135D-2925-3873-9B9D-17C059873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5149A98-A174-5280-3EC1-BE0F4D686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CAE91C0-48AF-77FB-06FA-E1D0A66EC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103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C91D79A-489D-0FDC-D657-B53F6EA56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DF8D43D-9620-6540-F46D-5D335878C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8D0DE40-7BD9-55FC-A062-44E7E6FE2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0309DA5-2F84-2882-AE30-E72803CE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6D997BB-2257-7B07-695E-C00296313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3EC4A40-ED5D-4915-3EC0-228256755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772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214067D-0420-422F-6259-A2FEC0280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A7EBBFC-0721-278F-4289-D356A3E8A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DB1A3C2E-CF27-B13E-DA58-691116D65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583D8006-3EA8-4112-EEF4-D8BCC34D77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4097A0E0-C5C8-E380-BA40-0D14EC8870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CF64F32E-4BCA-2002-E55F-6D5288A57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928F9A07-7D58-C0CE-2712-906F831BD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9B048A05-C63F-CED2-C2BF-A87E141B6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210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4544617-745B-A98F-3E43-1D5FD4758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FB46AEB5-3D9C-7D68-463A-69AABA7E4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F36D468D-466D-1B10-2368-921E4002B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40BE6854-30EF-CE27-4984-CFF159FF2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154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4A25FAF7-4231-E2DE-15E2-7C647E139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6B69F99-8BE6-6396-20E5-670A1E0CF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EC84164E-2196-8BC4-0BCA-01B51DC6D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327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216EDE8-1494-7413-A026-B291BD8B0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E65B3DD-5373-F1B6-2DD9-373CFA8AF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B91F2C3-B21E-BB82-B2F8-06411F7B3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9972F5A8-FB58-E392-E5F5-DA9A86A60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C6A6347-A286-8C79-232E-F1DE5835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907D998-8BA4-DDC2-200D-D64DFF7FC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177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177BFDC-6A53-E2E5-F68D-8E45BC11E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26DA1E6C-EEF7-C4AF-EC9C-047A80C886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D2C484FA-8A4C-8E79-84FF-EC66941BA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53DD29D-B259-1D3F-7D67-437C5C5F9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BECB3DC-74E3-E825-43D7-A98FDE065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888C569-8BB9-FF5A-9C8A-D539507D0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476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2763CC97-B5A9-5DCF-6E20-BB195DDC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C764C29-2675-1769-CA1C-C4ADDF7E6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BC946D9-D83C-AA0F-D924-6C85A68D4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C8D1-382B-490A-9D50-0A1A3757E61A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3434612-A040-E8AD-96DC-4CDFC54D3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CDE3252-62FF-A0BB-18AB-1F745BB5E5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E6D65-7C18-4593-AE9A-EC558C231D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125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D71109D-3CE3-174F-DF87-6840391C21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นางสาวพิริยากร </a:t>
            </a:r>
            <a:r>
              <a:rPr lang="th-TH"/>
              <a:t>ไชยพิษ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3C335E7F-7276-B455-E639-0AD3655FA1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281548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นางสาวพิริยากร ไชยพิษ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นางสาวพิริยากร ไชยพิษ</dc:title>
  <dc:creator>BuakhaoSchool</dc:creator>
  <cp:lastModifiedBy>BuakhaoSchool</cp:lastModifiedBy>
  <cp:revision>1</cp:revision>
  <dcterms:created xsi:type="dcterms:W3CDTF">2023-12-14T04:08:01Z</dcterms:created>
  <dcterms:modified xsi:type="dcterms:W3CDTF">2023-12-14T04:09:24Z</dcterms:modified>
</cp:coreProperties>
</file>