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860"/>
    <a:srgbClr val="EF4A8E"/>
    <a:srgbClr val="E56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 showGuides="1">
      <p:cViewPr>
        <p:scale>
          <a:sx n="106" d="100"/>
          <a:sy n="106" d="100"/>
        </p:scale>
        <p:origin x="2292" y="-636"/>
      </p:cViewPr>
      <p:guideLst>
        <p:guide orient="horz" pos="3367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210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175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91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53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070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202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161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07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248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194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66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2532B-E30F-0D4C-AE03-D24A018867B8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28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3354B020-6057-4962-99FB-7CF22662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" y="0"/>
            <a:ext cx="7561594" cy="10688638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99D78928-DF96-4CBE-BD12-9E275C63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49" y="4030702"/>
            <a:ext cx="7562850" cy="5468663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882DE0DF-30CB-4356-B2BD-0691FA33A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44" y="3694"/>
            <a:ext cx="4617418" cy="10688638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16FE6569-4CDB-4376-9343-053662520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30" y="7983748"/>
            <a:ext cx="3653264" cy="428625"/>
          </a:xfrm>
          <a:prstGeom prst="rect">
            <a:avLst/>
          </a:pr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435E8EEF-78F2-476C-B57F-46D266278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75" y="4009864"/>
            <a:ext cx="3666119" cy="428625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78471316-3515-4302-85F1-4FC900D5E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96" y="2206455"/>
            <a:ext cx="3666119" cy="428625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FD148712-9F62-4E74-9AB4-378A1FC17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75" y="6301023"/>
            <a:ext cx="3653264" cy="542925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C9CF2F13-9F1C-48EC-9B6C-829324A8C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619" y="3886993"/>
            <a:ext cx="2855412" cy="428625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F8C9A3FF-5E5B-4A24-BBC4-FEFDB0F3E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398" y="5594590"/>
            <a:ext cx="2780632" cy="428625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D08CE455-F8F2-45C6-99E3-DAF9F7815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989" y="6836092"/>
            <a:ext cx="2855412" cy="395608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77F2F42C-A018-4F7F-B6F7-4CD4BD4A14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2618" y="4356679"/>
            <a:ext cx="2855412" cy="1187489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C54A8554-ADC4-4A41-A968-1F6607330A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9790" y="6073638"/>
            <a:ext cx="2855413" cy="698383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CFB70739-F399-4583-96AE-C3411A3853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4424" y="7268902"/>
            <a:ext cx="2940779" cy="74462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9D87DB5-A1A8-45F7-9DF7-899FCC41A5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52863"/>
            <a:ext cx="4312693" cy="100012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242621-94B1-4C7B-9FDD-D2D77E5CE8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38" y="492895"/>
            <a:ext cx="676275" cy="6953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62EF789-12CB-447F-8782-72C26125BE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201868"/>
            <a:ext cx="771525" cy="3429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97A9AA0-434A-4837-ABE8-44AE11F91B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392368"/>
            <a:ext cx="590550" cy="5048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7432BC5-69BF-4341-9D64-587DD082C2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7339" y="289672"/>
            <a:ext cx="619125" cy="61912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40727F3-56DD-439C-AF93-011BF1AE7D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16145" y="211268"/>
            <a:ext cx="2477801" cy="2504636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4EE2390A-15D7-4BF2-8FA5-4572D6E32D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3162" y="2042271"/>
            <a:ext cx="676275" cy="695325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48B6C2A6-4DF6-42AF-A09B-527EA0137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3162" y="3886993"/>
            <a:ext cx="676275" cy="69532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29EF2EA2-DB51-4F0D-954F-36EEDAC369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3161" y="6234408"/>
            <a:ext cx="676275" cy="695325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C219F0E-2E7F-4883-ACF6-8149F3D370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3160" y="7850399"/>
            <a:ext cx="676275" cy="695325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877A568A-ECDB-4ADE-9D77-B665078FCA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3342" y="9767757"/>
            <a:ext cx="1272584" cy="419100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ABB914BB-FF1D-4FD2-B3E9-B0F01BC9F8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342" y="10050664"/>
            <a:ext cx="752475" cy="54292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F4A35F0E-C5BC-483F-9FA1-56CC315054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45322" y="3847233"/>
            <a:ext cx="514350" cy="609600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04B3DCC5-3DC9-4687-ABCB-523A54C261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09913" y="5557816"/>
            <a:ext cx="514350" cy="609600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8A7E27C-DAE1-4A53-8E3C-AE642F69C6A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51492" y="6785669"/>
            <a:ext cx="514350" cy="609600"/>
          </a:xfrm>
          <a:prstGeom prst="rect">
            <a:avLst/>
          </a:prstGeom>
        </p:spPr>
      </p:pic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BE0153C5-2637-49D2-AE4D-E4D4020A7E6B}"/>
              </a:ext>
            </a:extLst>
          </p:cNvPr>
          <p:cNvSpPr txBox="1"/>
          <p:nvPr/>
        </p:nvSpPr>
        <p:spPr>
          <a:xfrm>
            <a:off x="1164884" y="2268651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ประวั</a:t>
            </a:r>
            <a:r>
              <a:rPr lang="th-TH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ติการศึกษา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B780EE68-55E2-45F9-857D-28001F7740ED}"/>
              </a:ext>
            </a:extLst>
          </p:cNvPr>
          <p:cNvSpPr txBox="1"/>
          <p:nvPr/>
        </p:nvSpPr>
        <p:spPr>
          <a:xfrm>
            <a:off x="377233" y="2682058"/>
            <a:ext cx="37804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ชั้นประถมศึกษาปีที่1-6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-โรงเรียนหนองห้างอำนวยวิทย์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ชั้นมัธยมศึกษาปีที่1-3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-โรงเรียนบัวชาว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ชั้นมัธยมศึกษาปี่ที่4-ปัจจุบัน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-โรงเรียนบัวขาว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5DAC3F94-AFBB-4B65-9710-5FC9BF46E185}"/>
              </a:ext>
            </a:extLst>
          </p:cNvPr>
          <p:cNvSpPr txBox="1"/>
          <p:nvPr/>
        </p:nvSpPr>
        <p:spPr>
          <a:xfrm>
            <a:off x="498146" y="4090487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ช่องทางการติดต่อและติดตาม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C1E649C1-D18A-4B30-9A6F-7C8E7A86C130}"/>
              </a:ext>
            </a:extLst>
          </p:cNvPr>
          <p:cNvSpPr txBox="1"/>
          <p:nvPr/>
        </p:nvSpPr>
        <p:spPr>
          <a:xfrm>
            <a:off x="348018" y="4606696"/>
            <a:ext cx="37804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Mitr" panose="00000500000000000000" pitchFamily="2" charset="-34"/>
                <a:cs typeface="Mitr" panose="00000500000000000000" pitchFamily="2" charset="-34"/>
              </a:rPr>
              <a:t>Facebook/</a:t>
            </a:r>
            <a:r>
              <a:rPr lang="en-US" sz="1400" dirty="0" err="1">
                <a:latin typeface="Mitr" panose="00000500000000000000" pitchFamily="2" charset="-34"/>
                <a:cs typeface="Mitr" panose="00000500000000000000" pitchFamily="2" charset="-34"/>
              </a:rPr>
              <a:t>papawit</a:t>
            </a:r>
            <a:r>
              <a:rPr lang="en-US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en-US" sz="1400" dirty="0" err="1">
                <a:latin typeface="Mitr" panose="00000500000000000000" pitchFamily="2" charset="-34"/>
                <a:cs typeface="Mitr" panose="00000500000000000000" pitchFamily="2" charset="-34"/>
              </a:rPr>
              <a:t>aryuwat</a:t>
            </a:r>
            <a:endParaRPr lang="en-US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en-US" sz="1400" dirty="0">
                <a:latin typeface="Mitr" panose="00000500000000000000" pitchFamily="2" charset="-34"/>
                <a:cs typeface="Mitr" panose="00000500000000000000" pitchFamily="2" charset="-34"/>
              </a:rPr>
              <a:t>Ig/</a:t>
            </a:r>
            <a:r>
              <a:rPr lang="en-US" sz="1400" dirty="0" err="1">
                <a:latin typeface="Mitr" panose="00000500000000000000" pitchFamily="2" charset="-34"/>
                <a:cs typeface="Mitr" panose="00000500000000000000" pitchFamily="2" charset="-34"/>
              </a:rPr>
              <a:t>pleumkonsui</a:t>
            </a:r>
            <a:endParaRPr lang="en-US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เบอร์โทร/0985033486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8DBD1155-B8E0-4A6B-85D3-C6D7A9D07D5E}"/>
              </a:ext>
            </a:extLst>
          </p:cNvPr>
          <p:cNvSpPr txBox="1"/>
          <p:nvPr/>
        </p:nvSpPr>
        <p:spPr>
          <a:xfrm>
            <a:off x="659924" y="6327123"/>
            <a:ext cx="2586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คำขวัญประจำใจและสิ่งที่อยาก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ทำใน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อนาคต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08D37195-1084-467B-9B09-3B20615B3155}"/>
              </a:ext>
            </a:extLst>
          </p:cNvPr>
          <p:cNvSpPr txBox="1"/>
          <p:nvPr/>
        </p:nvSpPr>
        <p:spPr>
          <a:xfrm>
            <a:off x="368489" y="6917168"/>
            <a:ext cx="37804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คำว่ายอมแพ้มีแต่ในพจนานุกรมของคนโง่เท่านั้น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สิ่งที่อยาก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ทำใน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อนาคต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-อยากเป็นนัก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จิยวิท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ยาและเป็นคนที่เธอรัก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B6FFE47F-5B81-4C00-8F1F-30C24147854E}"/>
              </a:ext>
            </a:extLst>
          </p:cNvPr>
          <p:cNvSpPr txBox="1"/>
          <p:nvPr/>
        </p:nvSpPr>
        <p:spPr>
          <a:xfrm>
            <a:off x="484498" y="8053340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ภาพกิจกรรม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D4049AF5-46FC-4002-89E0-350B4EFEB188}"/>
              </a:ext>
            </a:extLst>
          </p:cNvPr>
          <p:cNvSpPr txBox="1"/>
          <p:nvPr/>
        </p:nvSpPr>
        <p:spPr>
          <a:xfrm>
            <a:off x="4210336" y="2662594"/>
            <a:ext cx="3780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นายปภาวิชญ์ อายุวัฒน์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ชั้น4/12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เลขที่2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895DE68C-7E81-4C3E-8F72-15ED5CB61B71}"/>
              </a:ext>
            </a:extLst>
          </p:cNvPr>
          <p:cNvSpPr txBox="1"/>
          <p:nvPr/>
        </p:nvSpPr>
        <p:spPr>
          <a:xfrm>
            <a:off x="5015554" y="3970011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วิชาวิทยาการคำนวน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F03F7A91-2A00-41FE-8950-6B6F11C9F587}"/>
              </a:ext>
            </a:extLst>
          </p:cNvPr>
          <p:cNvSpPr txBox="1"/>
          <p:nvPr/>
        </p:nvSpPr>
        <p:spPr>
          <a:xfrm>
            <a:off x="4744587" y="4471679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ครูผู้สอนนายไทยสมุทร พล</a:t>
            </a:r>
            <a:r>
              <a:rPr lang="th-TH" sz="14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หงษ์</a:t>
            </a:r>
            <a:endParaRPr lang="th-TH" sz="14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33937B8C-FC9C-4858-85BD-243EABB8C4C5}"/>
              </a:ext>
            </a:extLst>
          </p:cNvPr>
          <p:cNvSpPr txBox="1"/>
          <p:nvPr/>
        </p:nvSpPr>
        <p:spPr>
          <a:xfrm>
            <a:off x="5755224" y="5682421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ที่อยู่</a:t>
            </a: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08ACA07D-C45A-4BC3-96D3-410E5477F7A6}"/>
              </a:ext>
            </a:extLst>
          </p:cNvPr>
          <p:cNvSpPr txBox="1"/>
          <p:nvPr/>
        </p:nvSpPr>
        <p:spPr>
          <a:xfrm>
            <a:off x="4863101" y="6160018"/>
            <a:ext cx="2275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29/2ตำบลหนองห้างอำ</a:t>
            </a:r>
            <a:r>
              <a:rPr lang="th-TH" sz="14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เภ</a:t>
            </a:r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อก</a:t>
            </a:r>
            <a:r>
              <a:rPr lang="th-TH" sz="14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ุฉิ</a:t>
            </a:r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นารายณ์ จังหวัดกาฬสินธุ์</a:t>
            </a:r>
          </a:p>
        </p:txBody>
      </p:sp>
      <p:sp>
        <p:nvSpPr>
          <p:cNvPr id="76" name="กล่องข้อความ 75">
            <a:extLst>
              <a:ext uri="{FF2B5EF4-FFF2-40B4-BE49-F238E27FC236}">
                <a16:creationId xmlns:a16="http://schemas.microsoft.com/office/drawing/2014/main" id="{046D699B-0AA2-41B2-9535-2350BD01F294}"/>
              </a:ext>
            </a:extLst>
          </p:cNvPr>
          <p:cNvSpPr txBox="1"/>
          <p:nvPr/>
        </p:nvSpPr>
        <p:spPr>
          <a:xfrm>
            <a:off x="4906370" y="7505847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รักตัวเองเหมือนที่เขารักคนอื่น</a:t>
            </a:r>
          </a:p>
        </p:txBody>
      </p:sp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F470580F-44A0-4D93-B45A-BBD9ABD5670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760" y="549650"/>
            <a:ext cx="647700" cy="638175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FF86B625-9AF7-4AE1-BDC7-F064164ABDB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02985" y="2234035"/>
            <a:ext cx="447675" cy="352425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4709385F-8D9E-4346-B071-1F67DFD0BC5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03979" y="4017021"/>
            <a:ext cx="457200" cy="447675"/>
          </a:xfrm>
          <a:prstGeom prst="rect">
            <a:avLst/>
          </a:prstGeom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36529608-F1EB-4C88-AFE5-21DF2D665A4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32614" y="6383945"/>
            <a:ext cx="571500" cy="409575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8C38F829-C8C3-4328-8098-6D64BA52277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37389" y="7938100"/>
            <a:ext cx="466725" cy="409575"/>
          </a:xfrm>
          <a:prstGeom prst="rect">
            <a:avLst/>
          </a:prstGeom>
        </p:spPr>
      </p:pic>
      <p:pic>
        <p:nvPicPr>
          <p:cNvPr id="83" name="รูปภาพ 82">
            <a:extLst>
              <a:ext uri="{FF2B5EF4-FFF2-40B4-BE49-F238E27FC236}">
                <a16:creationId xmlns:a16="http://schemas.microsoft.com/office/drawing/2014/main" id="{6FF3FE65-5003-4189-9F0A-FBE78BE276A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8325" y="5445517"/>
            <a:ext cx="514350" cy="533400"/>
          </a:xfrm>
          <a:prstGeom prst="rect">
            <a:avLst/>
          </a:prstGeom>
        </p:spPr>
      </p:pic>
      <p:pic>
        <p:nvPicPr>
          <p:cNvPr id="84" name="รูปภาพ 83">
            <a:extLst>
              <a:ext uri="{FF2B5EF4-FFF2-40B4-BE49-F238E27FC236}">
                <a16:creationId xmlns:a16="http://schemas.microsoft.com/office/drawing/2014/main" id="{B7010959-DC01-449E-A9F4-F219B52093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92180" y="5538099"/>
            <a:ext cx="457200" cy="457200"/>
          </a:xfrm>
          <a:prstGeom prst="rect">
            <a:avLst/>
          </a:prstGeom>
        </p:spPr>
      </p:pic>
      <p:pic>
        <p:nvPicPr>
          <p:cNvPr id="85" name="รูปภาพ 84">
            <a:extLst>
              <a:ext uri="{FF2B5EF4-FFF2-40B4-BE49-F238E27FC236}">
                <a16:creationId xmlns:a16="http://schemas.microsoft.com/office/drawing/2014/main" id="{C9C82DF2-08B1-4935-B8A1-C16CBAAE893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85156" y="5533336"/>
            <a:ext cx="466725" cy="466725"/>
          </a:xfrm>
          <a:prstGeom prst="rect">
            <a:avLst/>
          </a:prstGeom>
        </p:spPr>
      </p:pic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id="{604F9014-00CE-4F68-BE0C-1C45E2A22BC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387657" y="5563273"/>
            <a:ext cx="971550" cy="409575"/>
          </a:xfrm>
          <a:prstGeom prst="rect">
            <a:avLst/>
          </a:prstGeom>
        </p:spPr>
      </p:pic>
      <p:pic>
        <p:nvPicPr>
          <p:cNvPr id="87" name="รูปภาพ 86">
            <a:extLst>
              <a:ext uri="{FF2B5EF4-FFF2-40B4-BE49-F238E27FC236}">
                <a16:creationId xmlns:a16="http://schemas.microsoft.com/office/drawing/2014/main" id="{7633837B-ED84-418F-9894-6A4F4FB81BD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90989" y="3910483"/>
            <a:ext cx="228600" cy="390525"/>
          </a:xfrm>
          <a:prstGeom prst="rect">
            <a:avLst/>
          </a:prstGeom>
        </p:spPr>
      </p:pic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id="{B54C27F5-222A-4093-A7F2-44207ED0AE9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50835" y="5663669"/>
            <a:ext cx="228600" cy="390525"/>
          </a:xfrm>
          <a:prstGeom prst="rect">
            <a:avLst/>
          </a:prstGeom>
        </p:spPr>
      </p:pic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5B452BB7-2C8B-42DE-87AB-D63D2513746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588339" y="6903520"/>
            <a:ext cx="228600" cy="390525"/>
          </a:xfrm>
          <a:prstGeom prst="rect">
            <a:avLst/>
          </a:prstGeom>
        </p:spPr>
      </p:pic>
      <p:pic>
        <p:nvPicPr>
          <p:cNvPr id="98" name="รูปภาพ 97">
            <a:extLst>
              <a:ext uri="{FF2B5EF4-FFF2-40B4-BE49-F238E27FC236}">
                <a16:creationId xmlns:a16="http://schemas.microsoft.com/office/drawing/2014/main" id="{746569B7-1C64-49EC-B18E-481C8050A1E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36562" y="2776924"/>
            <a:ext cx="152400" cy="171450"/>
          </a:xfrm>
          <a:prstGeom prst="rect">
            <a:avLst/>
          </a:prstGeom>
        </p:spPr>
      </p:pic>
      <p:pic>
        <p:nvPicPr>
          <p:cNvPr id="99" name="รูปภาพ 98">
            <a:extLst>
              <a:ext uri="{FF2B5EF4-FFF2-40B4-BE49-F238E27FC236}">
                <a16:creationId xmlns:a16="http://schemas.microsoft.com/office/drawing/2014/main" id="{3B9A4649-3F56-4693-8A2C-74E9FD437B6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36562" y="2994540"/>
            <a:ext cx="152400" cy="171450"/>
          </a:xfrm>
          <a:prstGeom prst="rect">
            <a:avLst/>
          </a:prstGeom>
        </p:spPr>
      </p:pic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id="{6D395B30-AE43-4CE8-93C6-4C5E612642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36562" y="3190569"/>
            <a:ext cx="152400" cy="171450"/>
          </a:xfrm>
          <a:prstGeom prst="rect">
            <a:avLst/>
          </a:prstGeom>
        </p:spPr>
      </p:pic>
      <p:pic>
        <p:nvPicPr>
          <p:cNvPr id="101" name="รูปภาพ 100">
            <a:extLst>
              <a:ext uri="{FF2B5EF4-FFF2-40B4-BE49-F238E27FC236}">
                <a16:creationId xmlns:a16="http://schemas.microsoft.com/office/drawing/2014/main" id="{77244700-55C3-4A21-8886-E22678C1F82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1346" y="3638472"/>
            <a:ext cx="152400" cy="171450"/>
          </a:xfrm>
          <a:prstGeom prst="rect">
            <a:avLst/>
          </a:prstGeom>
        </p:spPr>
      </p:pic>
      <p:pic>
        <p:nvPicPr>
          <p:cNvPr id="102" name="รูปภาพ 101">
            <a:extLst>
              <a:ext uri="{FF2B5EF4-FFF2-40B4-BE49-F238E27FC236}">
                <a16:creationId xmlns:a16="http://schemas.microsoft.com/office/drawing/2014/main" id="{6A9B3340-9699-476E-9713-2B95EBC093E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36562" y="3404962"/>
            <a:ext cx="152400" cy="171450"/>
          </a:xfrm>
          <a:prstGeom prst="rect">
            <a:avLst/>
          </a:prstGeom>
        </p:spPr>
      </p:pic>
      <p:pic>
        <p:nvPicPr>
          <p:cNvPr id="103" name="รูปภาพ 102">
            <a:extLst>
              <a:ext uri="{FF2B5EF4-FFF2-40B4-BE49-F238E27FC236}">
                <a16:creationId xmlns:a16="http://schemas.microsoft.com/office/drawing/2014/main" id="{3A8D3559-EDF7-4760-8F40-57B4B12A7C4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1346" y="4681453"/>
            <a:ext cx="152400" cy="171450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id="{F37ABD61-1E51-424C-814D-22804D9B3DD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1346" y="4889885"/>
            <a:ext cx="152400" cy="171450"/>
          </a:xfrm>
          <a:prstGeom prst="rect">
            <a:avLst/>
          </a:prstGeom>
        </p:spPr>
      </p:pic>
      <p:pic>
        <p:nvPicPr>
          <p:cNvPr id="105" name="รูปภาพ 104">
            <a:extLst>
              <a:ext uri="{FF2B5EF4-FFF2-40B4-BE49-F238E27FC236}">
                <a16:creationId xmlns:a16="http://schemas.microsoft.com/office/drawing/2014/main" id="{907312DC-CDAE-40DE-9DEC-51277186F27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1346" y="5084566"/>
            <a:ext cx="152400" cy="171450"/>
          </a:xfrm>
          <a:prstGeom prst="rect">
            <a:avLst/>
          </a:prstGeom>
        </p:spPr>
      </p:pic>
      <p:pic>
        <p:nvPicPr>
          <p:cNvPr id="106" name="รูปภาพ 105">
            <a:extLst>
              <a:ext uri="{FF2B5EF4-FFF2-40B4-BE49-F238E27FC236}">
                <a16:creationId xmlns:a16="http://schemas.microsoft.com/office/drawing/2014/main" id="{AC33692A-8531-4855-A173-AE4656BA075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4707" y="-4792"/>
            <a:ext cx="361950" cy="371475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54C9FA5-25CC-FA44-3B97-AFB27C6A801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916480" y="280035"/>
            <a:ext cx="2252185" cy="2331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id="{8166E3EA-E945-435F-9DA3-3F9165157613}"/>
              </a:ext>
            </a:extLst>
          </p:cNvPr>
          <p:cNvSpPr txBox="1"/>
          <p:nvPr/>
        </p:nvSpPr>
        <p:spPr>
          <a:xfrm>
            <a:off x="803010" y="488743"/>
            <a:ext cx="3648481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3600" dirty="0">
                <a:solidFill>
                  <a:srgbClr val="7030A0"/>
                </a:solidFill>
                <a:latin typeface="Lucida Sans Unicode" panose="020B0602030504020204" pitchFamily="34" charset="0"/>
                <a:cs typeface="Mitr" panose="00000500000000000000" pitchFamily="2" charset="-34"/>
              </a:rPr>
              <a:t>แบบแนะนำตัวเอง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9D3E1E3-5863-5CB8-1FE5-EB8B52B5DE2E}"/>
              </a:ext>
            </a:extLst>
          </p:cNvPr>
          <p:cNvSpPr txBox="1"/>
          <p:nvPr/>
        </p:nvSpPr>
        <p:spPr>
          <a:xfrm>
            <a:off x="5572706" y="6892579"/>
            <a:ext cx="10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คำขวัญ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E9B4262-3AF9-2688-2585-01C48D251CD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5000" y="8364286"/>
            <a:ext cx="2014845" cy="150918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374E342-36A7-5C1B-AE6C-543E454258E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278576" y="8427514"/>
            <a:ext cx="3067050" cy="14859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458183F-5F84-2985-E1AC-0D99058FC1E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233266" y="9056004"/>
            <a:ext cx="1800572" cy="13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23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132</Words>
  <Application>Microsoft Office PowerPoint</Application>
  <PresentationFormat>กำหนดเอง</PresentationFormat>
  <Paragraphs>26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Lucida Sans</vt:lpstr>
      <vt:lpstr>Lucida Sans Unicode</vt:lpstr>
      <vt:lpstr>Mitr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BuakhaoSchool</cp:lastModifiedBy>
  <cp:revision>28</cp:revision>
  <dcterms:created xsi:type="dcterms:W3CDTF">2020-08-20T03:34:44Z</dcterms:created>
  <dcterms:modified xsi:type="dcterms:W3CDTF">2024-01-18T04:28:01Z</dcterms:modified>
</cp:coreProperties>
</file>