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E649806-1416-F5D6-68F0-650A59156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9D39CB8-531E-DFA1-A623-1E69E6F4F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3B25F34-7F3B-24C0-5BF8-F6A4E403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6B0666-EDD9-7E74-03D1-F9EEAF12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7B83059-7F3B-75CE-3680-2D8F4E80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97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3003020-1D12-0D73-D333-30FA5798A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74EE6EF-137F-10F2-2668-681F17F6D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383BC1B-0221-D648-ECD5-BEAC8166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0461C29-08A5-D2B9-4439-298F27C5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B571870-579B-A2BF-7E0C-B7647369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131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9685316-527C-13B6-114D-BDAD8DDB8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C793835-FA00-20B2-D6B1-F1AC7B54A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27A5E25-9250-0A9F-6F2E-53876804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68B5F83-4203-957A-72B8-A255DC2C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32B73C-0881-0A03-34DE-E888FB57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815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B8D159-1260-74FB-F4DE-1BE5A8CF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AEB7608-0017-F789-7BFA-A2AB931E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5384510-84ED-0120-0170-D3D8C1053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01AAC34-9185-2903-6EF5-3573496C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70BD5A1-F296-3E31-A1EA-558E25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525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E508B44-6DAD-144B-5A7B-D29A5855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264A363-15CE-EA87-231C-ADDEA7184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7ABFE1E-5C4F-823D-7480-35C4BE09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FC234E-825F-0255-5B8A-6344359C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32B1099-437A-F2CE-1843-8578E1CE3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037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FE0753-4809-3D14-ECCD-433AF650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B123BAA-11BD-2AB4-8EDE-4644CC20E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FF67A76-1C41-9583-66FC-1075AFC63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C4B9778-8435-C399-BE4E-7891508B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7F0A8B7-C0DA-6BFD-381C-9798741A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F2FBD83-9C2E-FA4D-025A-32426EA5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677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0304E2B-FBC3-0EA2-6813-8C71573B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1070765-21BB-0105-2719-CF8829518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819CA74-65DB-50BB-92C7-702200C26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A043237-E0B7-8734-8054-8F82C8D8C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F618E50-23D7-43FD-5121-039AD64DD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FA02E80B-522C-3E46-56F9-3C99E405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1F28B33-C4B0-D40A-558E-46601013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341BBBA-5E85-0F53-1A13-FA541864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541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41C60A5-062A-90DC-7E6C-2DEDE6DD5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79AE1C6-C79A-1961-D38F-7FFADAA9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845DD30-D13B-C92F-2432-6C847D3E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735BF9B-8329-7C56-47CB-847F2EA5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799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A2791C3-7B74-2369-E5BD-5002772D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5AD4B90-23C5-918B-35C0-A691F25E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BE1E789-FCF9-D651-60C3-28221386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380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0C0269B-DFFF-D7B9-6644-87ED337A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A51937D-2359-E811-0424-2DF894F21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95E80ED-90E1-15D7-3FCB-79338D20F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0A7C00F-97C6-E2C7-4F07-F59E4D628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C3991E0-73C8-F5CB-B6D9-D0CCB8DE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04E6AAE-7B2B-0961-2F6B-4EA5A194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846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9CD4B22-E705-B1F3-3DAD-5DB5F70A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F70FC54-48A5-6F0C-AE85-F0280445F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1E75133-5254-59A8-9F43-5319C39F2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3932EF-7E43-D7CD-1026-80C1C20E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11CF232-9727-1E11-B560-B3309BE2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4A0A262-E639-9655-3C79-A2E9401B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659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B1C68B06-D66B-0A8A-2588-ADF62E9D9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4028E5C-7985-801C-248E-F3CD0638A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5C028D-EE83-4B13-CB73-8A188285B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40F57-6FA7-48C4-8ACD-C06EC45FEAF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BED74E-CEF4-10BC-77DA-28E9E191D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C1ACDFD-6130-06D1-8935-D3EADCD14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234F-7B5D-492D-B312-4F7976A643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947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5C8399AA-3064-0602-1645-1C9E216DA0E3}"/>
              </a:ext>
            </a:extLst>
          </p:cNvPr>
          <p:cNvSpPr txBox="1"/>
          <p:nvPr/>
        </p:nvSpPr>
        <p:spPr>
          <a:xfrm>
            <a:off x="2294467" y="1625600"/>
            <a:ext cx="6595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นาย ปภาวิชญ์ อา</a:t>
            </a:r>
            <a:r>
              <a:rPr lang="th-TH"/>
              <a:t>ยุวัฒน์    </a:t>
            </a:r>
          </a:p>
        </p:txBody>
      </p:sp>
    </p:spTree>
    <p:extLst>
      <p:ext uri="{BB962C8B-B14F-4D97-AF65-F5344CB8AC3E}">
        <p14:creationId xmlns:p14="http://schemas.microsoft.com/office/powerpoint/2010/main" val="171203253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BuakhaoSchool</dc:creator>
  <cp:lastModifiedBy>BuakhaoSchool</cp:lastModifiedBy>
  <cp:revision>1</cp:revision>
  <dcterms:created xsi:type="dcterms:W3CDTF">2023-12-14T04:06:13Z</dcterms:created>
  <dcterms:modified xsi:type="dcterms:W3CDTF">2023-12-14T04:09:31Z</dcterms:modified>
</cp:coreProperties>
</file>