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53E7332-305B-B334-BC35-37B1B23D4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9A3B3AB-D543-8AF4-EE8E-2E492BA52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137AB11-B31E-3E69-8BA6-42410F32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7638C78-2A26-4250-D0AB-E9C37B2E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72A8E32-0A90-188C-4BA2-54BD734E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425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67257D4-46ED-A8B0-015A-610E2F6CD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1B13001-6717-E792-B12B-2E536B2FE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6F63ACB-9427-852F-6AE2-9EF9EEE5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A952F0-B0B1-DB6C-EC4D-ADC2275B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7A4DA4A-EB27-4A03-7B61-A6BD9CA1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578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25F53B3A-9388-CC22-6FCA-148D01B7F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B7CBD4-ED38-C414-EBFC-176C139CC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4CC9637-95E5-FF00-8D5D-8DC936F0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61E56BA-79F5-2790-9009-089B5265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2DD2E6B-EAC9-242F-213E-93CCC23A0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55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93F682-842B-CF4A-DD38-01263FE4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A48EAAC-BCFB-B4CD-66AA-C1731996D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22800D9-7C36-4FC8-634D-42C7BE9AD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3CB95B5-8679-E89A-F2FB-DC5C55B4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428868F-A55D-6770-8FED-744DECC6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196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647880-F929-1864-A678-7D1DF0D5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5121A81-8DE3-CE8F-5AE1-9ED3249D6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8812029-1B95-8950-D124-AD3839505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4E7B289-5506-0268-260D-E6154F9B8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2DD6DC-CA42-C1F8-4A62-A928EC042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602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F7C5AAC-694C-1112-B8BC-F5615286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D38171A-A620-9380-9369-13201D976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C136883-BF47-E133-24FA-28E5C3849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DD93733-2D5D-7F5B-73EC-A345F840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3449E11-55C0-FE62-9A4F-4B9E4883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4C8FC4C-B101-9A99-62CE-334C0E91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307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113EF1-D5C8-D0A2-35E8-68E94E4C7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4AFB846-4FAD-6769-F68F-EA3520052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0C9C17C-91B9-6EC6-72F7-88A630B5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6B2944D-BBB0-1E06-15ED-6D1F28B34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B4D8951-A481-F272-44D2-9DE46089E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46405E3A-E682-4039-A602-1F3D811B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9BCE775-4D04-6C64-AAFA-0E8A6987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4FEE342-72B6-5EA5-7513-7BD25B66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24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1FCB8B-5176-F06F-186E-A760D70C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0F07155-9DFF-7759-94EE-91B2EE62B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5D5350E7-1663-463D-206F-A37E1F99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77501DC-0EB6-BFF7-E6AD-11361C83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915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89978C6-F973-E0CA-0C87-9B6D2E055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52F0700F-D0B7-453E-23BC-D465DD73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DD4E7A1-531B-5F7A-340F-E379D0C1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860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9B4963-937B-0462-9C02-C7DA95965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318888C-E199-8638-26A4-50FFFCE67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268ED50-4D4C-C147-8053-272CDAEB7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0732EE5-247B-86B4-FC5D-A586D226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6DAA493-3D63-8EBD-D8BF-ECB7C194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EDB4CFB-5542-CDFF-776E-D1A31175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496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A73615-0C01-09C6-02D7-C4CC6CD4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D5D2FD1-B8BC-33AF-F8B1-E0FDFBC2B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2809E311-6BCF-CA45-2FD1-DBA46F29D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31917AB-45FF-C27F-2B54-22F7A592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19FABC7-A557-191E-A9FF-0843EEC6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BEBFB38-F967-691A-29CA-C5887EE4E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762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F968B1C9-C97C-6F8D-0511-9A1C99A3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1C228B9-756D-AF31-D960-2B4D73548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2EA5C60-0130-B758-80BC-53FE7B749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D9C1-A237-451A-B1B9-E34BC6DD123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318D40-0EAB-3C70-2D68-4277D464F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1E3AB65-1FBF-16B6-4C7F-56FE214C6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A4F44-8461-4A50-A2E2-2BF956A096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074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C79B7B-9CD2-3D98-51B6-D0320A17F5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 พิชชาพร แสง</a:t>
            </a:r>
            <a:r>
              <a:rPr lang="th-TH"/>
              <a:t>นิกุล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93352D9-5ADB-9C81-5337-86ABA6380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64447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 พิชชาพร แสงนิกุล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 พิชชาพร แสงนิกุล</dc:title>
  <dc:creator>BuakhaoSchool</dc:creator>
  <cp:lastModifiedBy>BuakhaoSchool</cp:lastModifiedBy>
  <cp:revision>1</cp:revision>
  <dcterms:created xsi:type="dcterms:W3CDTF">2023-12-14T04:08:23Z</dcterms:created>
  <dcterms:modified xsi:type="dcterms:W3CDTF">2023-12-14T04:08:57Z</dcterms:modified>
</cp:coreProperties>
</file>