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793E02D-0048-B52C-15EB-7DADB680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0B147CC-DAEC-E770-AC2D-6167B5B72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5E981D8-E935-EFBB-5594-9C2FE436A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D356377-5979-6D8D-4579-DFC4E7AEC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DFC21C-DDDB-D387-EA73-72012C5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495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D82FFFF-AAE1-B4ED-9229-375CD631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5D02352-2DBC-6957-0A6E-D612BDFE3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EE1F4D1-1FCF-4C37-DA09-51FB22681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E76AD6F-6D39-02DE-A815-898E3961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28B569F-3DE4-90EF-EC5C-E225F67D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7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FA68D068-78FF-9116-0BE1-F61E1EDC1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3FE9693-FBB2-4D53-A371-2E3F0558B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40D10F9-A345-9D41-F3B4-2FD416B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FCCCDF2-5169-620F-E0A1-39AB8E63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5F2E083-CAB5-862C-8F67-2389A048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20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DEC3F5C-755E-6B6C-7F17-CBA770A46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3A25088-95E9-346D-FC8C-6F889079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7BDDE60-9465-9124-322F-C6950EE4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71773FC-AB4A-1D53-CF26-3E69CD1E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4F60F23-D7FF-F90A-DF83-80A52A90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441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B0476E-33CC-44BF-4171-142B8D45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A10C07B-0C05-E393-F943-679CDFBB4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D84C642-0223-A98A-7A90-5D948B47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0320519-C506-6A9B-E9D2-D17F5C0B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7BC2C35-D913-53EA-E446-55FFC709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072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638FAB-FBE7-1263-7657-13BAD5DF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45F2A3B-274C-0A39-E439-D4EE684D6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ED91004-CFE3-F016-F69F-5962B40FB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1804C64-3A48-1D8E-FBD4-3A142B1C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3484B1A-FADE-F36B-6641-1EED4EC5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5AE77A1-CE78-9CD0-12F1-699D162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884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93EA301-2B23-FD96-9157-C0BC242C1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E723110-BC0F-F99E-EAA5-AC16661F5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E9B9206-0F31-BAAB-A045-BD68AC008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8C73362B-5C10-A47A-3EA4-65E15072A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FF84D566-5845-95AB-60C6-A5E6C2D32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BDA0B7CB-D5EE-B032-F637-8CF58EAA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D4F1D14-560C-5188-E686-3E5EE718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0CC2F2D1-040D-D6D2-1674-7D821D80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19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1C58AC2-5FCD-6211-0F9D-1CFC576C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05C641F6-6E22-598E-4C24-CBE7CC1A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080BFFB-2C15-AA09-BBD8-329E79FE5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69CC2B2C-9153-51F8-EC58-529BA568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487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F2FFBE0-431C-2F58-3E0F-E5CD97C7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F415FC-EB7D-9BCE-6C74-1F0219297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5033682-CD27-34E1-5893-C24B835F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343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F92E26-880B-E795-4AF7-93004145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211057A-41FF-CE3A-1894-063F4AE6B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13B9E13-B610-84B5-D50A-34ED49941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FE3ACB4-C32B-6BB2-9C44-5F6D0F18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62CC26B-6FB2-69C4-7725-665BD315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44D93BE-8F59-46F2-8A77-8E7194AD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02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F7E484-242E-6CF9-BB00-F1BA8A00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698220B-1F19-5B99-9592-A4F219673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235EA7B-CAA3-5A74-2213-1DB2F753C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19317B1-4557-C2A9-B99D-1550504C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FFE0C7F-26F1-52CA-6D1F-91414EF7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53295D7-B9C7-2F90-4BFB-33F86A336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05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EEBE41B-E913-18DB-9E34-3B2519DF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33EA0AE-475C-EFDE-C25B-ABF92011C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EE20C78-67B0-C1D9-BAD3-9C3654DBB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24D60-A95A-4C1B-B2FD-CE5BD8FE018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6BAEE63-1112-FAD9-8D54-37BB0C2B2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306E987-FF37-419D-DE35-17664D673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F249D-02C7-47B3-8056-720C7718E1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92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D7729D-BCD1-5012-3564-04C1C5D44B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นางสาวตรีดาว สายสมบูรณ์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64F02922-8555-FC20-39C3-81C514EBFF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2945620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นางสาวตรีดาว สายสมบูรณ์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นางสาวตรีดาว สายสมบูรณ์</dc:title>
  <dc:creator>BuakhaoSchool BKS</dc:creator>
  <cp:lastModifiedBy>BuakhaoSchool BKS</cp:lastModifiedBy>
  <cp:revision>1</cp:revision>
  <dcterms:created xsi:type="dcterms:W3CDTF">2023-12-14T04:10:34Z</dcterms:created>
  <dcterms:modified xsi:type="dcterms:W3CDTF">2023-12-14T04:12:25Z</dcterms:modified>
</cp:coreProperties>
</file>