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902EAC-E89E-30A3-FE49-F7B1D9351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2633F4D-74D5-D1ED-3F2F-F2A119FA4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700638F-2A1F-0EE4-2149-CE1C22A1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DE82F9-B431-EAD8-761A-96169719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944FE20-38C3-11CC-8301-AA66DB56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988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64CE87-B811-D557-D67A-63F373A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F95207F-0A25-466C-4ABD-588E56D54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0212E10-C1C1-43D6-2945-1670CC92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FF1A4C3-EC98-5047-BEF2-003FFA6C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D5A1770-3F48-26D0-57AE-ABD6E26F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859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F2DD8F44-EFB3-FBB6-8337-0BFA5018B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F58380E-3E7E-E6CE-73B9-EB397F953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319F1F3-C71A-726F-C21A-7BA1874FA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61FE738-7532-EC31-336A-36D460C2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47D2069-9A8E-441E-F46C-FAF869D4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16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FA7E4CD-A1A6-8EA8-8FD9-3E587B41B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D53B423-85A3-2D68-96AB-F7CF95C43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50F0F45-D526-C633-8D64-6A554826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217CA7A-A319-A502-F177-B39DA7A8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A4A6F48-8200-79FB-A6E0-F4001892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18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088432-EEDA-2301-093F-E5ED9533F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D1D737E-A13C-5EFA-8F9A-A8935B532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CD8A0FD-30ED-DC75-720F-52D7E840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F241993-830E-10C9-9E62-B3752D11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D84B7B2-CDA1-E9C9-1D19-F7CAC361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130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4C838F2-E336-2D1C-8645-95BC3F91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08AB41E-DBF6-21C4-FB04-7C5336E42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735350D-1D7F-4E1C-4E92-B42B2BE4B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08F37AB-6CE4-0DDA-F837-3CCBF6A9C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8DE5E74-2B09-D574-ACDD-782A08AE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3431523-6FF6-480F-3681-0F6ECD68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64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875B16F-05CB-229A-DCB1-8D678ED8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E179647-25A8-F3FA-5F1A-5C38D062A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3812343-4F2B-0B90-7A15-0108DC48A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64BC05E3-53AD-C01B-5DA6-B77BC5B8CC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B555C63-2A38-DA16-2175-A84DD8104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65DD03F6-2E71-7C81-6199-9F65C34A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C65191F-F963-F61E-84F3-7E2FE62A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FE0B302-D4DB-EC95-CF0F-59250D5C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294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4357259-898B-0B8A-8EA4-0363DD60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C95E33DB-7E74-8AAF-A713-F226AB94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E1E4455-9CA7-AD12-3E76-49648942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B59221C6-C732-7A76-CFE3-05E32FEBD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394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509F6BC-F5A6-87C6-4095-20F8B5131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1EEC77B-3B08-8D6D-50A8-BCABED905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9178CAA8-E3B8-B039-D63F-67016423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183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A39654-76B8-5CFE-23CC-332306373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784BA12-32B1-6E38-DFC0-6D643A0E1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0F13913-9554-1506-71AC-95A41CA3E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1C0B4D7-6CA9-85AB-4ACD-84F9D3A7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01A9B69-9C7C-5A11-D327-A32B55508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69719B1-74E8-6CCF-3960-8C5BDE36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370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B76A12-4E70-39C5-2937-426C4EABD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CBE41B9B-B432-212B-EC7E-50000BDC7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44593AE-D94C-A521-D4AE-48EEA3FAC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AB8BED3-33C3-9E97-4C30-6D937F8C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B5757B9-621E-D06D-EADF-6D77E079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68DF765-28B8-4B90-D6C6-51622E01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989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4F3F6340-9ECA-3FF7-D11E-E3EE04D3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4B7FC30-EE68-D922-A1C0-5522E9D72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3F1E127-DC90-E30D-BC00-C4A40F885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D61D-275B-4395-B3E1-4FBDA148D6D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ACA22C5-E588-CD94-C38A-DFD67BB44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29DCD1E-C6B2-060B-BE66-7F4F0F9B1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ED44-54BE-4EB6-B5F4-C6D6D4A633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57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5F484F9-99BC-D0B6-B9F8-EBC8941CB7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นางสาวตรีดาว </a:t>
            </a:r>
            <a:r>
              <a:rPr lang="th-TH"/>
              <a:t>สายสมบูรณ์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588C4C1-1AC4-6C3F-3F5D-E0FAABE814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818775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นางสาวตรีดาว สายสมบูรณ์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นางสาวตรีดาว สายสมบูรณ์</dc:title>
  <dc:creator>BuakhaoSchool BKS</dc:creator>
  <cp:lastModifiedBy>BuakhaoSchool BKS</cp:lastModifiedBy>
  <cp:revision>1</cp:revision>
  <dcterms:created xsi:type="dcterms:W3CDTF">2023-12-14T04:15:38Z</dcterms:created>
  <dcterms:modified xsi:type="dcterms:W3CDTF">2023-12-14T04:16:23Z</dcterms:modified>
</cp:coreProperties>
</file>