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3A1E71B-BC27-17A1-595E-0630F2A25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D2A13104-E2CF-E756-1EEC-21D4296FD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21B5613-0B17-94E6-0324-053EBFBFC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4CC936C-5A06-42D9-D864-30DF1EF5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F23075-AE75-A85A-1A85-9C1DFC093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092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FD7B27-EFFF-184E-39B3-DE2F722E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1B26AE4-50A4-F4AD-D89D-CBD4945D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C131CA5-6D5F-D1F4-C4AA-F7E6C514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F75EACD-6CA8-115C-67DC-70E597BBF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94DA83B-449E-1058-279B-35F54A7C7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615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2F5BC0BB-4986-810F-BFA1-097AB8C4CE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B326204-F60F-BE84-3EE3-724E29C54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D2EF272-C09A-BA7A-FAA9-E22AA3057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3F00361-630E-0972-9ED8-2DC6F1BE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14041E3-818E-61CC-32E7-74002D028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024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F118779-A7B0-AB82-0A7A-0876BA0F4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DE00A82-BE27-6BE8-1E0C-ED2CE28A1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F38D00C-1381-68D2-3D51-69D9465F9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78C60B4-79A2-CD20-CB4D-45F4B087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F8F0551-CBD6-A1FB-FB28-941813AC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68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C366E64-81B3-2FB5-361D-8FE052079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7474704-D6FB-73B9-1652-279E331F0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BF54547-DDA3-1BAF-46D3-E27744B17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6E30953-A0B2-4992-D8C4-4905DFD34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BEF5BCD-1296-DA8E-B3AA-B5FE5CFD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001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DFFB49C-18F9-EF86-A96A-CAC2593E8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7F8FB0C-B1AC-1AEE-BB6A-DFD085772B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7E56B21-2877-7582-FC86-8AA2C90EC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1AC827A-7738-37D0-3795-D2ECCB602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3E7D3FEC-2467-17CD-1FBD-C711C5A43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140006D-471D-E095-23C4-0E8914A1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608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3ABC75D-1E46-F2ED-EC4B-DDB58EEDF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29DE45F-D3AC-FE97-1F92-A37509301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CD6EFE9-2CE0-8E83-B811-DDA1B91FF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A26E30F6-ECA6-8589-287A-50DA360D7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2847CA82-A9BC-006B-51A6-FEA3EA495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D5B17DEE-4A4F-B7BE-EE2A-8CDD1F790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17BD8780-F587-2F99-0695-7AF7EA085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312FC9B0-5EA0-DE71-05B6-5E09546F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520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34E7BD9-6E85-D212-5B60-F523A2164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F001D7A5-63BE-2D54-0FAF-9D1B1AE4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CC4D9B8E-3868-EEFD-3E3B-ED4E82AB5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98B6E81-7E84-8BF9-DAB4-19D4117D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566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FBDBD9F7-E445-6189-05C6-29255C9E5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FD00E26F-71A2-A313-0392-ED4BD173C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F7D268DA-186E-5C72-371F-6FA5E64B7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277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13C2DF2-7A82-0F44-3071-CD47A7C64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C40DAC6-CCF4-AA9C-8FA3-C0C9624FC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CE38F58-81F0-3BA3-69F4-7B86E7831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3E0F999-6074-58AA-D37F-B0976FC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A8B5CED-4A35-ACD7-00CE-2056B342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77E7A7B0-9B66-DA73-EC5E-512FAEE3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452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EC758A6-6E79-31C5-E603-6B7EFDD12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E522234F-777C-277F-8153-C0FB93F1A2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1BCDFFC4-8902-850C-AD62-C0153E7CC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50F8F7D-9A84-BA46-9062-A3C7DB5C3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3530191-66B4-6AE5-C310-E1C0C5D7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25B2460-D00F-7153-1BC2-AFEFC70B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68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2BC6D96E-009F-92AA-5197-0C65E6B52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DB54D39-2695-BF43-6485-6A4CDE99E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6C2A16A-4567-7500-D6B2-D5939D875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5DB42-FB5E-4DC3-9232-3F07A7570CA2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F8E7A61-521E-FBBA-F3F1-07405CBD0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0F9A13-CD60-532E-FF6D-E4289668F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E1833-7554-49B1-8532-CA21B1C178A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056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4C0DDFE-DC2D-D4CC-AF0B-C3A8139CB3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นาย เปรมณ</a:t>
            </a:r>
            <a:r>
              <a:rPr lang="th-TH" dirty="0" err="1"/>
              <a:t>ัฏฐ์</a:t>
            </a:r>
            <a:r>
              <a:rPr lang="th-TH"/>
              <a:t> พัฒน</a:t>
            </a:r>
            <a:r>
              <a:rPr lang="th-TH" dirty="0"/>
              <a:t>โ</a:t>
            </a:r>
            <a:r>
              <a:rPr lang="th-TH"/>
              <a:t>พธิ์</a:t>
            </a:r>
            <a:endParaRPr lang="th-TH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096B6B9-FC2C-6193-39E7-247A91ACE1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469019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นาย เปรมณัฏฐ์ พัฒนโพธิ์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นาย เปรมณัฏฐ์ พัฒนโพธิ์</dc:title>
  <dc:creator>BuakhaoSchool</dc:creator>
  <cp:lastModifiedBy>BuakhaoSchool</cp:lastModifiedBy>
  <cp:revision>1</cp:revision>
  <dcterms:created xsi:type="dcterms:W3CDTF">2023-12-14T04:06:17Z</dcterms:created>
  <dcterms:modified xsi:type="dcterms:W3CDTF">2023-12-14T04:09:27Z</dcterms:modified>
</cp:coreProperties>
</file>