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6E59C4-0C88-FF27-7241-A5B9F7792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2F6C023-5A22-39B9-3A6D-4EFE8D03B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5FE4CAB-E727-E07F-EFBC-EE206BF90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ABA0AD9-4D67-D145-DECD-E9201DA0C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01E4409-84AC-0EFC-3409-6C8E3F6D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85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B23BFA-4428-D728-00F4-3780E64A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590CFA6-AEEE-C833-899C-CC8B544D1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A0F4A44-C7E0-60CC-5133-642C9377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9CE0DE7-EDB9-9524-0C6E-675F27EFC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C6D027D-BFE8-487D-3FF6-A4463E19C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787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A4124B4-F790-F76D-8CEF-20CEFF7F8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8EDE6CE-BB5A-6EC9-620F-EB630F752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C7D3435-5192-7FBA-9A13-3FB00E26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0FB436F-9349-0FD5-D322-557BF012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94BF84D-CBE4-C648-1E50-9BA4CD37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636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6D75659-8A0B-EA04-5E4A-CC80D87EB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D300802-D324-7F4D-7456-B8E22A4C5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44B4007-0D2E-14B9-4036-4D2665A1F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6A9CA82-D486-3A2A-36DD-A2E50075B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703DDA7-E655-6405-A71F-DDE80FFF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008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E861B9C-6C09-E9F4-1D96-606A2C022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8077285-C353-70C7-5FE2-6F42B195F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F587C7C-CEB5-3AA8-8B85-C0CE331E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D9BF93A-5317-95D7-AF89-20BDCC13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BC27BF-56C5-088D-0601-58A07DA2B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525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E04ACE9-34AB-0265-67A4-39AE8DFF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63F9AA5-A508-6904-91C7-9BB2080D01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57D4B4A-8FE0-A999-16E6-F1FFB6B3A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510B7AC-5B0E-D613-1E93-E93912C15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E2C4B8F-E828-DF4D-2C3B-08EC7C93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3B1B0C8-FE41-8800-8BAA-B3CB63C8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676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BE82666-92A2-74EA-058A-709541206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0C1DB8D-33E4-BAC6-4973-98FA5AD6B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3B7B8EE-41BF-A66D-9B84-E0971C373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C5B7CE4F-6EB6-CC6C-D167-C50908E25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C566BC21-5460-35BC-91FD-3AD0B415F3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7DC86AC6-B5B2-1194-9F53-764DDE79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0E854B05-7473-1242-CB9B-7D5A8862B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2D982F5A-2766-7F93-7F27-6EFCE67A2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189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9289397-9E26-7704-3909-C17CA60B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412EE0F6-CA31-35E1-B756-F29AEE10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B6CF465B-E25F-E17B-937A-6E47EC63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E276FA15-A4C2-B0A3-A873-296FB15A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364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0AF2CDC1-271D-0DAF-CCD0-3F974F019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9441EC90-E045-1A24-90EF-53423136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AE73B0FD-AF55-4E02-796B-DE93A4AC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396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7F37A0E-72C5-A7DA-1915-AA6BC6FC6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A083D72-E0E0-4A73-D24D-416B07962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2AAC05F-8E34-B938-7FC5-423191DD0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70D5317-3CA6-E010-1402-9E96ACD84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DD59A40-D44A-5D30-1217-147814F88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51C6BB9-A3B1-A6B8-0B75-739D819E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292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3624991-F0B7-C162-11B9-7F0663CF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50534BF-C2A8-67AA-9F17-751C0DD64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5C4FFB59-E3FB-98AB-76FC-D68B29DA8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249E611-3CF2-2F17-960A-F75B1795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2244D3F-ACD1-C95B-C5D3-924A4FDA0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9B7DA47-29BC-4EAE-0D54-0C06615D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33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33CC444C-5EB9-50E0-08A8-28F23F25C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3A00BE8-07A9-B9EE-4E4F-006E9E35C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356C084-F623-E4E7-949A-93BEC7FF5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F6263-FD80-4973-8E8A-D655097760C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4BC4108-205B-EF64-E142-11DA0F41A3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0E8F922-AB17-159E-39E1-F53D7F198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9D03D-981C-465D-A882-7C3D81D0F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813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CFA6437-AE0A-FCA4-6C21-6ED54DA3F1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นายวัฒนชัย </a:t>
            </a:r>
            <a:r>
              <a:rPr lang="th-TH"/>
              <a:t>แสงดี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EDEE082-27A3-A4A6-FB65-8FB4018C06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626873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นายวัฒนชัย แสงดี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นายวัฒนชัย แสงดี</dc:title>
  <dc:creator>BuakhaoSchool</dc:creator>
  <cp:lastModifiedBy>BuakhaoSchool</cp:lastModifiedBy>
  <cp:revision>1</cp:revision>
  <dcterms:created xsi:type="dcterms:W3CDTF">2023-12-14T04:06:22Z</dcterms:created>
  <dcterms:modified xsi:type="dcterms:W3CDTF">2023-12-14T04:09:57Z</dcterms:modified>
</cp:coreProperties>
</file>