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2AF8434-AFB5-F9E1-69C2-7E2BC5DB4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2CF51B4-587F-C982-5AE9-BE7099BF5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090412D-075F-3C4F-0DF9-50DEEC1C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4C90836-1229-0B65-983C-4C83DE9F7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9DF0C9E-23D8-B2E0-D883-B510181A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806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FE1BBC6-CF2B-47C5-B70A-98AB916E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096D1C5-8C4E-E658-10D6-22F1E93F6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0B75388-CEC4-DA60-9DFD-6A661F6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C0267D8-2B12-0BE4-B01F-4292AD5A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4B87D85-DE25-01FE-F6F1-453C7F9F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840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F5FD2051-A152-1F21-816B-C64B9ECB4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E5887EF-7897-B860-448A-8CA9815D9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F4D3574-50CD-D420-E528-2CC0D847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90E761-A92B-932B-B300-78B77CF7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E7B23BA-712C-8200-39DB-8077C6D3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819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ECA88D-FB61-1DBF-B790-01249C1F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7A165D-5AC4-2F0E-95BE-3175D0E32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BBCAD0-14FC-08AD-8279-B75133AE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18D8262-78C5-26F1-181D-8772A02C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E8245BD-8B87-779E-5D57-8EA5B89A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422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711B8-11BB-41C6-9F00-D501B3CB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6C8E7CC-C7C6-B1C6-F8BB-855EF39C7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4EDCBF6-C615-5E7E-E240-3A3301696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8452B6B-0296-5B31-55FC-A2B9C386E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F02E260-F8E7-0924-F8B9-E1C44943A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47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206DAB3-E50C-AF60-9E05-623FDA87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3F378A1-AAD9-4041-07A7-B26BD1BAB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85509DF-7F26-C46E-446F-C79739185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392AFE3-CCF1-069A-959E-C1B8F809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E105192-5672-FD0F-D583-E08B9F83C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8B84DD2-A528-B8BF-6E95-FE73D25C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02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B4B882-B321-197C-5369-74DC967E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8B0833F-52A6-0EFA-0C0B-B7375B74F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81CCF90-D159-D2F5-AE99-1B934285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DB79FBF9-CA86-EA73-A2D4-8095E7103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608C06E-83BA-585F-0F6A-68F64023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B9294D3-BA3C-2E07-0FC3-3F4D5E1F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A536670-3F2C-69EA-B2B8-335327166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19080A8-F933-72B0-8635-CEF7A7AF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525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7FD014-998C-B6D4-33F9-654979C6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B13EC90A-82EF-8238-75F3-71BAFF92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3EF410D7-707B-A5C3-D6A9-BF8DCE2D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14903E1-574F-B504-3AD0-76711950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751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BCDF9A0-F670-D2AA-69EF-4F111042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64A57817-54A5-5701-27AD-32FDD0F4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ED89EB5-FE17-A8EC-72FC-A75DA52B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497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201D67-9FCA-6CBE-14E0-41261C830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C20AF5-4B7A-E0ED-C9D8-FCC31B1EC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AC86FCB-239D-9890-7759-F0A07526F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13BE57E-4E0A-5C3D-3EBC-5E5033F8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D34A742-21BC-A62F-3646-5E9BAA58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678FFB0-D8AF-64DE-61E5-B9F96F4E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339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9A25AE-27FD-67E3-F417-29310DA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633F96E7-6E91-2F0C-4681-36B40D1E1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F894CD6-9EF7-CCD1-7CD7-257DC0EF3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D9C1B91-A56E-DB7F-B72D-007E2FCB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56C71A2-7193-2CC5-AEF8-DB2B4E67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CAB84C8-7281-9468-279D-891A964D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298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0E58A501-B90C-9DBF-A818-66B251A7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256F87B-8CCF-EEFA-182E-BD444AF5B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FC35F97-DCD3-7C19-4DFF-FC9AEDF65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AC37-3A95-4FF8-ACED-F8A22D68043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EC53E2E-4726-1F50-F5D0-7CFF3D153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1F80F8E-573E-AA3D-A8CE-1281575086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995-9E25-4B2D-B516-052E9E92F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351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BF6675E-07A0-CC5A-2306-13325B088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นายภูริช </a:t>
            </a:r>
            <a:r>
              <a:rPr lang="th-TH" dirty="0" err="1"/>
              <a:t>สวัสเ</a:t>
            </a:r>
            <a:r>
              <a:rPr lang="th-TH" dirty="0"/>
              <a:t>อื้อ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B1A4C57-475F-2954-6C23-E564E1F92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เลขที่ 10 ม.4/12</a:t>
            </a:r>
          </a:p>
        </p:txBody>
      </p:sp>
    </p:spTree>
    <p:extLst>
      <p:ext uri="{BB962C8B-B14F-4D97-AF65-F5344CB8AC3E}">
        <p14:creationId xmlns:p14="http://schemas.microsoft.com/office/powerpoint/2010/main" val="233342543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แบบจอกว้าง</PresentationFormat>
  <Paragraphs>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นายภูริช สวัสเอื้อ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นายภูริช สวัสเอื้อ</dc:title>
  <dc:creator>BuakhaoSchool</dc:creator>
  <cp:lastModifiedBy>BuakhaoSchool</cp:lastModifiedBy>
  <cp:revision>2</cp:revision>
  <dcterms:created xsi:type="dcterms:W3CDTF">2023-12-14T04:05:53Z</dcterms:created>
  <dcterms:modified xsi:type="dcterms:W3CDTF">2023-12-14T04:18:42Z</dcterms:modified>
</cp:coreProperties>
</file>