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3FADE36-CF36-5237-C642-1F2FC46834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81F4130F-E86E-0493-8E80-315D87C65C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AD480DA-6AEE-7AD8-E799-705EEF097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29A5-F067-4AF8-9CA3-F0F6D2F5BBB4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FB4EC245-DBCA-C19B-4362-6DED2F48C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6A76308-6871-6F2E-3044-5E3D2AC33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5F0E-A9EF-4764-8D6F-D862E335F81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79319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88ACAC5-5705-E53C-3538-6DF51904B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77854EF1-8CB4-782B-F3AC-1F38A82408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5EAE54CE-EBE3-C804-7C59-5FD57D35E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29A5-F067-4AF8-9CA3-F0F6D2F5BBB4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EE78AE1-43E9-6B9C-73AF-73496F9B3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9127E9DA-31BC-F9A3-1556-96C4D26A9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5F0E-A9EF-4764-8D6F-D862E335F81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65273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6093624A-7CC8-47F1-C6B4-23D4312329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FB233BA8-72F2-0675-4B39-8BBB1FCEAF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85A33B7-3C89-8339-5734-3E06935FE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29A5-F067-4AF8-9CA3-F0F6D2F5BBB4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99D1933-51C1-E2F4-F948-19A21BD7B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190726CD-B5B4-79AF-792E-F9515320D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5F0E-A9EF-4764-8D6F-D862E335F81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94313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96DDED4-CDDA-DBB3-64F2-18F08FB2F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67741FC5-C599-03EB-7D75-E82658F83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B4E12835-6E2F-D3E6-D732-435FC48EC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29A5-F067-4AF8-9CA3-F0F6D2F5BBB4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513750D4-A0B6-1639-2A10-8C54936E4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7C954536-E288-29EE-DE65-CCAF1CEE6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5F0E-A9EF-4764-8D6F-D862E335F81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64501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368200E-7658-CF22-4481-A633A3EB2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05CA080F-D1A8-0EF9-D01A-8DFABE590D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4B9F7D95-7060-AB46-6427-CD465E1B4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29A5-F067-4AF8-9CA3-F0F6D2F5BBB4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275AD852-6239-A2C7-CAB7-8FFF1E455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5040B2B8-E23A-9E03-3A1B-707CC3C2B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5F0E-A9EF-4764-8D6F-D862E335F81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86730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E23C2DF-2790-4D3B-F6DE-B5A404CEA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3B4E39E6-54D6-BFDC-ACF5-636005A39F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202F2146-EB34-F093-CD4D-A4A443A260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C90CDA20-7241-A1A3-A727-41FDC2696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29A5-F067-4AF8-9CA3-F0F6D2F5BBB4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1ED0DE6F-B2DA-CFE8-D012-1660EA61F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8C65A24A-37AC-DC6C-9BC5-15AA26273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5F0E-A9EF-4764-8D6F-D862E335F81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51784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7999822-DCFF-58ED-CBF5-38E931BCE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0AB12B8D-8C8E-08AB-9B93-00AF49E90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C66ABE22-8EE9-85AF-24FB-1A663DD414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CDFA4B2B-B295-8E4B-658F-983A7A5AAC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E4A6C3B4-F2BF-CB18-2921-37A985641E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E75C6A43-170C-3AC0-5DAE-66B15120B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29A5-F067-4AF8-9CA3-F0F6D2F5BBB4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18C8AA60-3F80-3AD8-D4C2-E866A03BA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CD2FA010-282A-40BB-61AF-08358208A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5F0E-A9EF-4764-8D6F-D862E335F81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28527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94A1184-63CD-3CC8-38B2-16038D3E0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3F7D92B8-5E2A-C2B0-28D5-B5D795866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29A5-F067-4AF8-9CA3-F0F6D2F5BBB4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080AB370-D2DD-B580-1EC8-ED52CAFAA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9ED1E9E8-7508-2982-39E3-F380D359D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5F0E-A9EF-4764-8D6F-D862E335F81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56307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71E3F985-4D2C-A7A9-39CC-4185962E0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29A5-F067-4AF8-9CA3-F0F6D2F5BBB4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1255871F-A69A-F3B4-9575-22720913C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9B10478F-503A-4868-A9A9-6A26C84B8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5F0E-A9EF-4764-8D6F-D862E335F81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67549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8E6EE2C-7547-D231-5CF1-97F2EE4D0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E212B983-0A64-4FFB-B061-B655A8C2EB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EFAD286C-9828-D46D-A69D-D425638109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5B8C2B9B-2206-E40D-67D9-CBFF14725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29A5-F067-4AF8-9CA3-F0F6D2F5BBB4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7BD804C3-4289-6041-4DB9-3385CA4DD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6ACD6522-75D5-4FBE-5866-5DAA935B1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5F0E-A9EF-4764-8D6F-D862E335F81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41354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F934EE2-DF7B-1F4B-B861-EA6091808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118A4A90-899C-612A-B945-CD1F714FEC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9AAAF3B0-13CE-E308-6EAC-84ECBB88BE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955CE2A2-98BC-9522-8E3A-14EC7C8BB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29A5-F067-4AF8-9CA3-F0F6D2F5BBB4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04655AD7-1EA1-C151-CA2E-22833CD6C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CF5CBD1D-FEE7-7850-E101-E0D43567D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5F0E-A9EF-4764-8D6F-D862E335F81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84618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739A2DA6-96B4-6940-99B2-1F61EE357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FA5E50D4-AE85-387E-54BA-FE34D7B28F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5983646-80EA-78E8-2A32-05B24F7AC1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29A5-F067-4AF8-9CA3-F0F6D2F5BBB4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5F7341C6-62A0-5BBD-79E8-974EB702F7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0EEAE2BD-9566-CF7F-9407-3E94375F8F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75F0E-A9EF-4764-8D6F-D862E335F81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3662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8D92530-2AF4-5A00-6F41-489EF08275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/>
              <a:t>นายไทยสมุทร พล</a:t>
            </a:r>
            <a:r>
              <a:rPr lang="th-TH" dirty="0" err="1"/>
              <a:t>หงษ์</a:t>
            </a:r>
            <a:endParaRPr lang="th-TH" dirty="0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C326EFF3-586D-7C3B-E2FF-9226071667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72747506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ธีมของ Office</vt:lpstr>
      <vt:lpstr>นายไทยสมุทร พลหงษ์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นายไทยสมุทร พลหงษ์</dc:title>
  <dc:creator>BuakhaoSchool BKS</dc:creator>
  <cp:lastModifiedBy>BuakhaoSchool BKS</cp:lastModifiedBy>
  <cp:revision>1</cp:revision>
  <dcterms:created xsi:type="dcterms:W3CDTF">2023-12-14T04:05:57Z</dcterms:created>
  <dcterms:modified xsi:type="dcterms:W3CDTF">2023-12-14T04:09:11Z</dcterms:modified>
</cp:coreProperties>
</file>