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995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777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371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994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414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982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876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680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031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594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55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FB788-24FC-44B2-A485-13120C4A450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C2F4F-AA25-44F7-A114-3B0CC49F5C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022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247807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1</cp:revision>
  <dcterms:created xsi:type="dcterms:W3CDTF">2023-12-12T02:45:38Z</dcterms:created>
  <dcterms:modified xsi:type="dcterms:W3CDTF">2023-12-12T02:46:40Z</dcterms:modified>
</cp:coreProperties>
</file>