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034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429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28044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32331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8832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387357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661067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5019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7737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01530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994271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7A6AE3-5F34-4883-9BDB-8298CC5B4524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5EEFC1-FA56-4264-A77C-EF49BC0FDE5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87284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Pattaradol</a:t>
            </a:r>
            <a:r>
              <a:rPr lang="en-US" dirty="0" smtClean="0"/>
              <a:t> </a:t>
            </a:r>
            <a:r>
              <a:rPr lang="en-US" dirty="0" err="1" smtClean="0"/>
              <a:t>srikunzai</a:t>
            </a:r>
            <a:r>
              <a:rPr lang="en-US" dirty="0" smtClean="0"/>
              <a:t> no.9</a:t>
            </a:r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12/12/66</a:t>
            </a:r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3785295450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แบบจอกว้าง</PresentationFormat>
  <Paragraphs>2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Pattaradol srikunzai no.9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Pattaradol srikunzai no.9</dc:title>
  <dc:creator>ROOM_A01</dc:creator>
  <cp:lastModifiedBy>ROOM_A01</cp:lastModifiedBy>
  <cp:revision>1</cp:revision>
  <dcterms:created xsi:type="dcterms:W3CDTF">2023-12-12T02:53:07Z</dcterms:created>
  <dcterms:modified xsi:type="dcterms:W3CDTF">2023-12-12T02:53:34Z</dcterms:modified>
</cp:coreProperties>
</file>