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931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727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560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497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909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72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853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196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530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354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77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B789-5CAB-4D0B-84AA-2A0DBCF97482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5EEB-3E2F-44B5-9383-A36C9C7A14F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0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mtClean="0"/>
              <a:t>กิตติพันธ์   โชติจำลอง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919928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กิตติพันธ์   โชติจำลอง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2023-12-12T02:44:46Z</dcterms:created>
  <dcterms:modified xsi:type="dcterms:W3CDTF">2023-12-12T02:50:06Z</dcterms:modified>
</cp:coreProperties>
</file>