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B789-5CAB-4D0B-84AA-2A0DBCF9748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5EEB-3E2F-44B5-9383-A36C9C7A14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9310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B789-5CAB-4D0B-84AA-2A0DBCF9748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5EEB-3E2F-44B5-9383-A36C9C7A14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7276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B789-5CAB-4D0B-84AA-2A0DBCF9748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5EEB-3E2F-44B5-9383-A36C9C7A14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560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B789-5CAB-4D0B-84AA-2A0DBCF9748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5EEB-3E2F-44B5-9383-A36C9C7A14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497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B789-5CAB-4D0B-84AA-2A0DBCF9748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5EEB-3E2F-44B5-9383-A36C9C7A14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909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B789-5CAB-4D0B-84AA-2A0DBCF9748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5EEB-3E2F-44B5-9383-A36C9C7A14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572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B789-5CAB-4D0B-84AA-2A0DBCF9748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5EEB-3E2F-44B5-9383-A36C9C7A14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8538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B789-5CAB-4D0B-84AA-2A0DBCF9748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5EEB-3E2F-44B5-9383-A36C9C7A14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196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B789-5CAB-4D0B-84AA-2A0DBCF9748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5EEB-3E2F-44B5-9383-A36C9C7A14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5307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B789-5CAB-4D0B-84AA-2A0DBCF9748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5EEB-3E2F-44B5-9383-A36C9C7A14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3547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B789-5CAB-4D0B-84AA-2A0DBCF9748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5EEB-3E2F-44B5-9383-A36C9C7A14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779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7B789-5CAB-4D0B-84AA-2A0DBCF9748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55EEB-3E2F-44B5-9383-A36C9C7A14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402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mtClean="0"/>
              <a:t>กิตติพันธ์   โชติจำลอง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919928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กิตติพันธ์   โชติจำลอง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ROOM_A01</dc:creator>
  <cp:lastModifiedBy>ROOM_A01</cp:lastModifiedBy>
  <cp:revision>2</cp:revision>
  <dcterms:created xsi:type="dcterms:W3CDTF">2023-12-12T02:44:46Z</dcterms:created>
  <dcterms:modified xsi:type="dcterms:W3CDTF">2023-12-12T02:50:06Z</dcterms:modified>
</cp:coreProperties>
</file>