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609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076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195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11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485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41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728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512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319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27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64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1471A-0029-4D87-B175-ED4331CB4B99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7FFC4-7C29-4719-A822-86D3E58D0E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399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ภาณุพงศ์ แสนคำ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3904551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ภาณุพงศ์ แสนคำ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2023-12-12T02:45:08Z</dcterms:created>
  <dcterms:modified xsi:type="dcterms:W3CDTF">2023-12-12T02:49:35Z</dcterms:modified>
</cp:coreProperties>
</file>