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071B-03D9-4AFC-92E5-2F98C74E28D3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6454-959C-4C4C-B7B5-BB429239089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157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071B-03D9-4AFC-92E5-2F98C74E28D3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6454-959C-4C4C-B7B5-BB429239089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024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071B-03D9-4AFC-92E5-2F98C74E28D3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6454-959C-4C4C-B7B5-BB429239089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4076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071B-03D9-4AFC-92E5-2F98C74E28D3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6454-959C-4C4C-B7B5-BB429239089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039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071B-03D9-4AFC-92E5-2F98C74E28D3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6454-959C-4C4C-B7B5-BB429239089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835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071B-03D9-4AFC-92E5-2F98C74E28D3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6454-959C-4C4C-B7B5-BB429239089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56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071B-03D9-4AFC-92E5-2F98C74E28D3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6454-959C-4C4C-B7B5-BB429239089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9380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071B-03D9-4AFC-92E5-2F98C74E28D3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6454-959C-4C4C-B7B5-BB429239089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760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071B-03D9-4AFC-92E5-2F98C74E28D3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6454-959C-4C4C-B7B5-BB429239089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77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071B-03D9-4AFC-92E5-2F98C74E28D3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6454-959C-4C4C-B7B5-BB429239089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0793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9071B-03D9-4AFC-92E5-2F98C74E28D3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6454-959C-4C4C-B7B5-BB429239089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009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9071B-03D9-4AFC-92E5-2F98C74E28D3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86454-959C-4C4C-B7B5-BB429239089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900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latin typeface="Algerian" panose="04020705040A02060702" pitchFamily="82" charset="0"/>
              </a:rPr>
              <a:t>Techin </a:t>
            </a:r>
            <a:r>
              <a:rPr lang="en-US" sz="6600" dirty="0" err="1" smtClean="0">
                <a:latin typeface="Algerian" panose="04020705040A02060702" pitchFamily="82" charset="0"/>
              </a:rPr>
              <a:t>jarernkoon</a:t>
            </a:r>
            <a:r>
              <a:rPr lang="en-US" sz="6600" dirty="0" smtClean="0">
                <a:latin typeface="Algerian" panose="04020705040A02060702" pitchFamily="82" charset="0"/>
              </a:rPr>
              <a:t/>
            </a:r>
            <a:br>
              <a:rPr lang="en-US" sz="6600" dirty="0" smtClean="0">
                <a:latin typeface="Algerian" panose="04020705040A02060702" pitchFamily="82" charset="0"/>
              </a:rPr>
            </a:br>
            <a:endParaRPr lang="th-TH" sz="6600" dirty="0">
              <a:latin typeface="Algerian" panose="04020705040A02060702" pitchFamily="82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036142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Algerian</vt:lpstr>
      <vt:lpstr>Angsana New</vt:lpstr>
      <vt:lpstr>Arial</vt:lpstr>
      <vt:lpstr>Calibri</vt:lpstr>
      <vt:lpstr>Calibri Light</vt:lpstr>
      <vt:lpstr>Cordia New</vt:lpstr>
      <vt:lpstr>ธีมของ Office</vt:lpstr>
      <vt:lpstr>Techin jarernkoon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2</cp:revision>
  <dcterms:created xsi:type="dcterms:W3CDTF">2023-12-12T02:48:41Z</dcterms:created>
  <dcterms:modified xsi:type="dcterms:W3CDTF">2023-12-12T02:53:36Z</dcterms:modified>
</cp:coreProperties>
</file>