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370E-4239-4062-86B0-5761FB35F3B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EC9AD-92C9-4FA3-AC91-C89A3BEC58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421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370E-4239-4062-86B0-5761FB35F3B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EC9AD-92C9-4FA3-AC91-C89A3BEC58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543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370E-4239-4062-86B0-5761FB35F3B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EC9AD-92C9-4FA3-AC91-C89A3BEC58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405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370E-4239-4062-86B0-5761FB35F3B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EC9AD-92C9-4FA3-AC91-C89A3BEC58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764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370E-4239-4062-86B0-5761FB35F3B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EC9AD-92C9-4FA3-AC91-C89A3BEC58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624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370E-4239-4062-86B0-5761FB35F3B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EC9AD-92C9-4FA3-AC91-C89A3BEC58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6383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370E-4239-4062-86B0-5761FB35F3B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EC9AD-92C9-4FA3-AC91-C89A3BEC58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03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370E-4239-4062-86B0-5761FB35F3B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EC9AD-92C9-4FA3-AC91-C89A3BEC58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252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370E-4239-4062-86B0-5761FB35F3B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EC9AD-92C9-4FA3-AC91-C89A3BEC58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415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370E-4239-4062-86B0-5761FB35F3B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EC9AD-92C9-4FA3-AC91-C89A3BEC58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9237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370E-4239-4062-86B0-5761FB35F3B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EC9AD-92C9-4FA3-AC91-C89A3BEC58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795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2370E-4239-4062-86B0-5761FB35F3B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EC9AD-92C9-4FA3-AC91-C89A3BEC581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254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นาย</a:t>
            </a:r>
            <a:r>
              <a:rPr lang="th-TH" smtClean="0"/>
              <a:t>ณัฐภัทร กองผา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457818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นายณัฐภัทร กองผา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2</cp:revision>
  <dcterms:created xsi:type="dcterms:W3CDTF">2023-12-12T02:44:48Z</dcterms:created>
  <dcterms:modified xsi:type="dcterms:W3CDTF">2023-12-12T02:49:58Z</dcterms:modified>
</cp:coreProperties>
</file>