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029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3144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463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4137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3629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077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55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8656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0177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11782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829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5AA75-321B-4842-AAE5-F76380501391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E995F-595E-4994-A2DE-03CE96F8840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2791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น.ส.ศศิกานต์ </a:t>
            </a:r>
            <a:r>
              <a:rPr lang="th-TH" smtClean="0"/>
              <a:t>สุระพร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04901386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น.ส.ศศิกานต์ สุระพร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น.ส.ศิรินทิพย์ กองประชุม</dc:title>
  <dc:creator>ROOM_A01</dc:creator>
  <cp:lastModifiedBy>ROOM_A01</cp:lastModifiedBy>
  <cp:revision>2</cp:revision>
  <dcterms:created xsi:type="dcterms:W3CDTF">2023-12-12T03:03:16Z</dcterms:created>
  <dcterms:modified xsi:type="dcterms:W3CDTF">2023-12-12T03:05:17Z</dcterms:modified>
</cp:coreProperties>
</file>