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043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1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758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531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502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186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780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72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80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283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904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2A817-2A72-4450-A4F0-4CAA897CD2B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E1D68-9D47-412C-981C-92E9EC8749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70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ณัฐ</a:t>
            </a:r>
            <a:r>
              <a:rPr lang="th-TH" dirty="0" err="1" smtClean="0"/>
              <a:t>ดนย์</a:t>
            </a:r>
            <a:r>
              <a:rPr lang="th-TH" dirty="0" smtClean="0"/>
              <a:t> ทองหล่อ</a:t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3884846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ณัฐดนย์ ทองหล่อ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2023-12-12T02:45:29Z</dcterms:created>
  <dcterms:modified xsi:type="dcterms:W3CDTF">2023-12-12T02:51:40Z</dcterms:modified>
</cp:coreProperties>
</file>