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671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466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098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867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612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824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764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832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707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38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45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EB425-22BF-4AAC-974A-0FA6265ABF3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FA7C-ACE3-46FF-B3A1-F15CF33C46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104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971801" y="3102429"/>
            <a:ext cx="6459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JIRUTCHAYA KHUMJUMJUNG M4/11 No.29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7568181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2023-12-12T02:45:12Z</dcterms:created>
  <dcterms:modified xsi:type="dcterms:W3CDTF">2023-12-12T02:51:46Z</dcterms:modified>
</cp:coreProperties>
</file>