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3506-B247-49AF-82A2-5D09309BEDE5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FA51-6037-4005-8448-266D4B2510D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08081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3506-B247-49AF-82A2-5D09309BEDE5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FA51-6037-4005-8448-266D4B2510D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1273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3506-B247-49AF-82A2-5D09309BEDE5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FA51-6037-4005-8448-266D4B2510D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72137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3506-B247-49AF-82A2-5D09309BEDE5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FA51-6037-4005-8448-266D4B2510D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54716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3506-B247-49AF-82A2-5D09309BEDE5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FA51-6037-4005-8448-266D4B2510D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71533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3506-B247-49AF-82A2-5D09309BEDE5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FA51-6037-4005-8448-266D4B2510D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66937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3506-B247-49AF-82A2-5D09309BEDE5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FA51-6037-4005-8448-266D4B2510D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14477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3506-B247-49AF-82A2-5D09309BEDE5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FA51-6037-4005-8448-266D4B2510D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82561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3506-B247-49AF-82A2-5D09309BEDE5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FA51-6037-4005-8448-266D4B2510D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95470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3506-B247-49AF-82A2-5D09309BEDE5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FA51-6037-4005-8448-266D4B2510D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11552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3506-B247-49AF-82A2-5D09309BEDE5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FA51-6037-4005-8448-266D4B2510D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66996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93506-B247-49AF-82A2-5D09309BEDE5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DFA51-6037-4005-8448-266D4B2510D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78687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	</a:t>
            </a:r>
            <a:r>
              <a:rPr lang="th-TH" dirty="0" smtClean="0"/>
              <a:t>วิภาดา วา</a:t>
            </a:r>
            <a:r>
              <a:rPr lang="th-TH" dirty="0" err="1" smtClean="0"/>
              <a:t>วิไลย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498953984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Angsana New</vt:lpstr>
      <vt:lpstr>Arial</vt:lpstr>
      <vt:lpstr>Calibri</vt:lpstr>
      <vt:lpstr>Calibri Light</vt:lpstr>
      <vt:lpstr>Cordia New</vt:lpstr>
      <vt:lpstr>ธีมของ Office</vt:lpstr>
      <vt:lpstr> วิภาดา วาวิไลย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GIFTED</dc:creator>
  <cp:lastModifiedBy>GIFTED</cp:lastModifiedBy>
  <cp:revision>2</cp:revision>
  <dcterms:created xsi:type="dcterms:W3CDTF">2023-12-12T02:44:44Z</dcterms:created>
  <dcterms:modified xsi:type="dcterms:W3CDTF">2023-12-12T02:49:42Z</dcterms:modified>
</cp:coreProperties>
</file>