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808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27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213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471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153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693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447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256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547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155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699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3506-B247-49AF-82A2-5D09309BEDE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FA51-6037-4005-8448-266D4B2510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868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th-TH" dirty="0" smtClean="0"/>
              <a:t>วิภาดา วา</a:t>
            </a:r>
            <a:r>
              <a:rPr lang="th-TH" dirty="0" err="1" smtClean="0"/>
              <a:t>วิไลย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9895398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 วิภาดา วาวิไลย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GIFTED</dc:creator>
  <cp:lastModifiedBy>GIFTED</cp:lastModifiedBy>
  <cp:revision>2</cp:revision>
  <dcterms:created xsi:type="dcterms:W3CDTF">2023-12-12T02:44:44Z</dcterms:created>
  <dcterms:modified xsi:type="dcterms:W3CDTF">2023-12-12T02:49:42Z</dcterms:modified>
</cp:coreProperties>
</file>