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F1A1A-D599-4453-9871-DBF584E68DC9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9888-7179-45AA-9FA7-E89B4E26617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67429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F1A1A-D599-4453-9871-DBF584E68DC9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9888-7179-45AA-9FA7-E89B4E26617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64661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F1A1A-D599-4453-9871-DBF584E68DC9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9888-7179-45AA-9FA7-E89B4E26617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9318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F1A1A-D599-4453-9871-DBF584E68DC9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9888-7179-45AA-9FA7-E89B4E26617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05694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F1A1A-D599-4453-9871-DBF584E68DC9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9888-7179-45AA-9FA7-E89B4E26617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90318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F1A1A-D599-4453-9871-DBF584E68DC9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9888-7179-45AA-9FA7-E89B4E26617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6446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F1A1A-D599-4453-9871-DBF584E68DC9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9888-7179-45AA-9FA7-E89B4E26617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85857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F1A1A-D599-4453-9871-DBF584E68DC9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9888-7179-45AA-9FA7-E89B4E26617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14111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F1A1A-D599-4453-9871-DBF584E68DC9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9888-7179-45AA-9FA7-E89B4E26617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95882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F1A1A-D599-4453-9871-DBF584E68DC9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9888-7179-45AA-9FA7-E89B4E26617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39455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F1A1A-D599-4453-9871-DBF584E68DC9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9888-7179-45AA-9FA7-E89B4E26617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4124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F1A1A-D599-4453-9871-DBF584E68DC9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F9888-7179-45AA-9FA7-E89B4E26617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86685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h-TH" sz="3600" dirty="0" err="1" smtClean="0"/>
              <a:t>พิรญา</a:t>
            </a:r>
            <a:r>
              <a:rPr lang="th-TH" sz="3600" dirty="0" smtClean="0"/>
              <a:t>ณ์ บุ</a:t>
            </a:r>
            <a:r>
              <a:rPr lang="th-TH" sz="3600" dirty="0" err="1" smtClean="0"/>
              <a:t>ษมง</a:t>
            </a:r>
            <a:r>
              <a:rPr lang="th-TH" sz="3600" dirty="0" smtClean="0"/>
              <a:t>คล</a:t>
            </a:r>
            <a:endParaRPr lang="th-TH" sz="3600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22395722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</Words>
  <Application>Microsoft Office PowerPoint</Application>
  <PresentationFormat>แบบจอกว้าง</PresentationFormat>
  <Paragraphs>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Angsana New</vt:lpstr>
      <vt:lpstr>Arial</vt:lpstr>
      <vt:lpstr>Calibri</vt:lpstr>
      <vt:lpstr>Calibri Light</vt:lpstr>
      <vt:lpstr>Cordia New</vt:lpstr>
      <vt:lpstr>ธีมของ Office</vt:lpstr>
      <vt:lpstr>พิรญาณ์ บุษมงคล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ROOM_A01</dc:creator>
  <cp:lastModifiedBy>ROOM_A01</cp:lastModifiedBy>
  <cp:revision>2</cp:revision>
  <dcterms:created xsi:type="dcterms:W3CDTF">2023-12-12T02:45:02Z</dcterms:created>
  <dcterms:modified xsi:type="dcterms:W3CDTF">2023-12-12T02:50:58Z</dcterms:modified>
</cp:coreProperties>
</file>