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742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66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31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56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31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4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585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11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588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45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12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1A1A-D599-4453-9871-DBF584E68DC9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9888-7179-45AA-9FA7-E89B4E26617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668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3600" dirty="0" err="1" smtClean="0"/>
              <a:t>พิรญา</a:t>
            </a:r>
            <a:r>
              <a:rPr lang="th-TH" sz="3600" dirty="0" smtClean="0"/>
              <a:t>ณ์ บุ</a:t>
            </a:r>
            <a:r>
              <a:rPr lang="th-TH" sz="3600" dirty="0" err="1" smtClean="0"/>
              <a:t>ษมง</a:t>
            </a:r>
            <a:r>
              <a:rPr lang="th-TH" sz="3600" dirty="0" smtClean="0"/>
              <a:t>คล</a:t>
            </a:r>
            <a:endParaRPr lang="th-TH" sz="3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39572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พิรญาณ์ บุษมงคล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2023-12-12T02:45:02Z</dcterms:created>
  <dcterms:modified xsi:type="dcterms:W3CDTF">2023-12-12T02:50:58Z</dcterms:modified>
</cp:coreProperties>
</file>