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5189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9666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272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72900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37943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44774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84889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99099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84278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49099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9343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FD252-276A-4D03-9392-E802797CDCFF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DB062-651A-47F5-B614-9D7A986A0E38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3405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พัชรี ปานแดง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92499327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4</Words>
  <Application>Microsoft Office PowerPoint</Application>
  <PresentationFormat>แบบจอกว้าง</PresentationFormat>
  <Paragraphs>1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พัชรี ปานแดง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3</cp:revision>
  <dcterms:created xsi:type="dcterms:W3CDTF">2023-12-12T02:45:04Z</dcterms:created>
  <dcterms:modified xsi:type="dcterms:W3CDTF">2023-12-12T02:52:30Z</dcterms:modified>
</cp:coreProperties>
</file>