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FD252-276A-4D03-9392-E802797CDCFF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DB062-651A-47F5-B614-9D7A986A0E3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51897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FD252-276A-4D03-9392-E802797CDCFF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DB062-651A-47F5-B614-9D7A986A0E3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29666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FD252-276A-4D03-9392-E802797CDCFF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DB062-651A-47F5-B614-9D7A986A0E3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272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FD252-276A-4D03-9392-E802797CDCFF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DB062-651A-47F5-B614-9D7A986A0E3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72900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FD252-276A-4D03-9392-E802797CDCFF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DB062-651A-47F5-B614-9D7A986A0E3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37943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FD252-276A-4D03-9392-E802797CDCFF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DB062-651A-47F5-B614-9D7A986A0E3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44774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FD252-276A-4D03-9392-E802797CDCFF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DB062-651A-47F5-B614-9D7A986A0E3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84889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FD252-276A-4D03-9392-E802797CDCFF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DB062-651A-47F5-B614-9D7A986A0E3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99099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FD252-276A-4D03-9392-E802797CDCFF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DB062-651A-47F5-B614-9D7A986A0E3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84278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FD252-276A-4D03-9392-E802797CDCFF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DB062-651A-47F5-B614-9D7A986A0E3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49099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FD252-276A-4D03-9392-E802797CDCFF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DB062-651A-47F5-B614-9D7A986A0E3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93433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FD252-276A-4D03-9392-E802797CDCFF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DB062-651A-47F5-B614-9D7A986A0E3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34053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 smtClean="0"/>
              <a:t>พัชรี ปานแดง</a:t>
            </a: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92499327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</Words>
  <Application>Microsoft Office PowerPoint</Application>
  <PresentationFormat>แบบจอกว้าง</PresentationFormat>
  <Paragraphs>1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7" baseType="lpstr">
      <vt:lpstr>Angsana New</vt:lpstr>
      <vt:lpstr>Arial</vt:lpstr>
      <vt:lpstr>Calibri</vt:lpstr>
      <vt:lpstr>Calibri Light</vt:lpstr>
      <vt:lpstr>Cordia New</vt:lpstr>
      <vt:lpstr>ธีมของ Office</vt:lpstr>
      <vt:lpstr>พัชรี ปานแดง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ROOM_A01</dc:creator>
  <cp:lastModifiedBy>ROOM_A01</cp:lastModifiedBy>
  <cp:revision>3</cp:revision>
  <dcterms:created xsi:type="dcterms:W3CDTF">2023-12-12T02:45:04Z</dcterms:created>
  <dcterms:modified xsi:type="dcterms:W3CDTF">2023-12-12T02:52:30Z</dcterms:modified>
</cp:coreProperties>
</file>