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986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967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808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55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688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870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80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49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519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239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167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B0AF-55E5-4A49-AB3C-B5D9B7DC5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F4525-9B68-4AFC-9206-6308BA0C75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311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32313" y="1895447"/>
            <a:ext cx="9144000" cy="2387600"/>
          </a:xfrm>
        </p:spPr>
        <p:txBody>
          <a:bodyPr anchor="ctr"/>
          <a:lstStyle/>
          <a:p>
            <a:r>
              <a:rPr lang="th-TH" dirty="0" smtClean="0"/>
              <a:t>นพมาศ  คุ้มจุมจัง เลขที่25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860155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นพมาศ  คุ้มจุมจัง เลขที่25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2023-12-12T02:46:08Z</dcterms:created>
  <dcterms:modified xsi:type="dcterms:W3CDTF">2023-12-12T02:51:18Z</dcterms:modified>
</cp:coreProperties>
</file>