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h-TH" smtClean="0"/>
              <a:t>คลิกเพื่อแก้ไขสไตล์ชื่อเรื่องรองต้นแบบ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E112F-4E95-4608-B22D-238BDC918F62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CD0F8-03B5-4B8F-8643-7E081CB8378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8907408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E112F-4E95-4608-B22D-238BDC918F62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CD0F8-03B5-4B8F-8643-7E081CB8378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4455684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E112F-4E95-4608-B22D-238BDC918F62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CD0F8-03B5-4B8F-8643-7E081CB8378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0992633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E112F-4E95-4608-B22D-238BDC918F62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CD0F8-03B5-4B8F-8643-7E081CB8378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7332970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E112F-4E95-4608-B22D-238BDC918F62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CD0F8-03B5-4B8F-8643-7E081CB8378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4154302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E112F-4E95-4608-B22D-238BDC918F62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CD0F8-03B5-4B8F-8643-7E081CB8378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0007891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E112F-4E95-4608-B22D-238BDC918F62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สไลด์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CD0F8-03B5-4B8F-8643-7E081CB8378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6347006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E112F-4E95-4608-B22D-238BDC918F62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สไลด์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CD0F8-03B5-4B8F-8643-7E081CB8378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342925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E112F-4E95-4608-B22D-238BDC918F62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CD0F8-03B5-4B8F-8643-7E081CB8378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623695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E112F-4E95-4608-B22D-238BDC918F62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CD0F8-03B5-4B8F-8643-7E081CB8378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7203431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E112F-4E95-4608-B22D-238BDC918F62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CD0F8-03B5-4B8F-8643-7E081CB8378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4107982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0E112F-4E95-4608-B22D-238BDC918F62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DCD0F8-03B5-4B8F-8643-7E081CB8378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535086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h-TH" dirty="0" smtClean="0"/>
              <a:t>ณ</a:t>
            </a:r>
            <a:r>
              <a:rPr lang="th-TH" dirty="0" err="1" smtClean="0"/>
              <a:t>ัฏฐ</a:t>
            </a:r>
            <a:r>
              <a:rPr lang="th-TH" dirty="0" smtClean="0"/>
              <a:t>ณิชา </a:t>
            </a:r>
            <a:r>
              <a:rPr lang="th-TH" smtClean="0"/>
              <a:t>ดวงชารี</a:t>
            </a:r>
            <a:endParaRPr lang="th-TH" dirty="0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871532999"/>
      </p:ext>
    </p:extLst>
  </p:cSld>
  <p:clrMapOvr>
    <a:masterClrMapping/>
  </p:clrMapOvr>
</p:sld>
</file>

<file path=ppt/theme/theme1.xml><?xml version="1.0" encoding="utf-8"?>
<a:theme xmlns:a="http://schemas.openxmlformats.org/drawingml/2006/main" name="ธีมของ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4</Words>
  <Application>Microsoft Office PowerPoint</Application>
  <PresentationFormat>แบบจอกว้าง</PresentationFormat>
  <Paragraphs>1</Paragraphs>
  <Slides>1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5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1</vt:i4>
      </vt:variant>
    </vt:vector>
  </HeadingPairs>
  <TitlesOfParts>
    <vt:vector size="7" baseType="lpstr">
      <vt:lpstr>Angsana New</vt:lpstr>
      <vt:lpstr>Arial</vt:lpstr>
      <vt:lpstr>Calibri</vt:lpstr>
      <vt:lpstr>Calibri Light</vt:lpstr>
      <vt:lpstr>Cordia New</vt:lpstr>
      <vt:lpstr>ธีมของ Office</vt:lpstr>
      <vt:lpstr>ณัฏฐณิชา ดวงชารี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ROOM_A01</dc:creator>
  <cp:lastModifiedBy>ROOM_A01</cp:lastModifiedBy>
  <cp:revision>2</cp:revision>
  <dcterms:created xsi:type="dcterms:W3CDTF">2023-12-12T02:44:54Z</dcterms:created>
  <dcterms:modified xsi:type="dcterms:W3CDTF">2023-12-12T02:50:31Z</dcterms:modified>
</cp:coreProperties>
</file>