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112F-4E95-4608-B22D-238BDC918F6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D0F8-03B5-4B8F-8643-7E081CB837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074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112F-4E95-4608-B22D-238BDC918F6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D0F8-03B5-4B8F-8643-7E081CB837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556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112F-4E95-4608-B22D-238BDC918F6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D0F8-03B5-4B8F-8643-7E081CB837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9263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112F-4E95-4608-B22D-238BDC918F6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D0F8-03B5-4B8F-8643-7E081CB837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3297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112F-4E95-4608-B22D-238BDC918F6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D0F8-03B5-4B8F-8643-7E081CB837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5430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112F-4E95-4608-B22D-238BDC918F6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D0F8-03B5-4B8F-8643-7E081CB837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0789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112F-4E95-4608-B22D-238BDC918F6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D0F8-03B5-4B8F-8643-7E081CB837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470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112F-4E95-4608-B22D-238BDC918F6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D0F8-03B5-4B8F-8643-7E081CB837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2925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112F-4E95-4608-B22D-238BDC918F6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D0F8-03B5-4B8F-8643-7E081CB837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369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112F-4E95-4608-B22D-238BDC918F6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D0F8-03B5-4B8F-8643-7E081CB837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0343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112F-4E95-4608-B22D-238BDC918F6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D0F8-03B5-4B8F-8643-7E081CB837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079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E112F-4E95-4608-B22D-238BDC918F62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CD0F8-03B5-4B8F-8643-7E081CB837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5086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ณ</a:t>
            </a:r>
            <a:r>
              <a:rPr lang="th-TH" dirty="0" err="1" smtClean="0"/>
              <a:t>ัฏฐ</a:t>
            </a:r>
            <a:r>
              <a:rPr lang="th-TH" dirty="0" smtClean="0"/>
              <a:t>ณิชา </a:t>
            </a:r>
            <a:r>
              <a:rPr lang="th-TH" smtClean="0"/>
              <a:t>ดวงชารี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1532999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ณัฏฐณิชา ดวงชารี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ROOM_A01</dc:creator>
  <cp:lastModifiedBy>ROOM_A01</cp:lastModifiedBy>
  <cp:revision>2</cp:revision>
  <dcterms:created xsi:type="dcterms:W3CDTF">2023-12-12T02:44:54Z</dcterms:created>
  <dcterms:modified xsi:type="dcterms:W3CDTF">2023-12-12T02:50:31Z</dcterms:modified>
</cp:coreProperties>
</file>