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83FFA79-0232-AB58-CB6D-521952603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913F3DA-DDAD-36B1-417D-0B5C18361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2B16D76-344F-52C4-82DF-9E633C125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3E6DEAC-1F04-758A-D885-62771794E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D533C81-6820-BF1A-7903-78DE135D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94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B1E3F46-6271-0BEF-2AD5-C77911822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13E761D3-C321-4D04-0583-70FEE2A7D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E7075A5-A1A0-3011-D79E-C5CB3754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E2E31D2-21B1-6993-4B0F-1228F5CDC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FBCF408-304E-BB66-EC83-498BB510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272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0110E9BD-3CF3-B2B2-D468-B248DF441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896D718F-C0FA-F153-2440-906D770C1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AD2ECCA-83CD-0E0E-68EA-292A53EB8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362B9B2-7F6A-05AE-1D1C-A7878A221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68D6797-F194-E8D1-1C41-181CB38AD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43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9C317F6-B6CE-F786-D225-CED9B2764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D433CE2-DB8B-3AE4-2145-F60B27BFB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7989BFF-FF34-FD26-037D-9468C2782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EA63035-8069-2F4F-EA83-957F4B5DF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98E63ED-04DD-CABE-48DA-61B91BC33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38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98C8D60-751F-A227-514D-F0BC563E5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659C12F-EA82-2A46-ECCF-62DA27EC9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CEA1EB2-02FF-D813-1811-640B94545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CCA9E04-6B6A-0BCD-3183-EF2C45BE8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F576EB9-FA33-0A4C-D63D-40664708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600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15A6B9-7431-55B6-4143-A275B4F1F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9E6399F-F593-241B-290C-210ADF9018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5FB40D7-570E-DCEE-C8E1-5E81E1172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D97545C-7E1F-1FBB-AEEB-76B0B9E97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D67F2C3-D8CE-715C-3D9D-E30A2E2F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3432DF5-E3ED-10E4-805A-55F57C5F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658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EB1600-F912-2F31-D245-577B58362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F22FA26-3166-8FA0-CD1A-167E271EF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75DCB810-F458-9F89-A0E5-90E7D9D75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15B20FA3-721F-9192-EF59-F0AC6DE46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4CC40995-D9C8-92C0-931A-53568467AD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9C7F1699-EB31-ADF5-856C-4F7B9E914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44EBCF0F-37DC-FA69-CE62-0F7AAE4E0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605FCC43-ACA2-6F1A-497A-263E541CE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3052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091A095-77F9-BB20-5042-2B74BE1F9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7A8CDF0B-E5AF-4F54-2795-DF8BFCD3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33DB4E7E-0EFB-D572-1412-FA6ED7BC6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796EADB6-23AB-106D-9827-04ACE3A8D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75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542B0A65-2BC7-A63B-0D00-55EAD2B2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1E83D9C6-E39A-C86B-0676-8D5D3541F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64FD85D-9922-3C06-8C98-724C2BBA3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293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CE782C-5795-9309-DDC9-A2E6E6788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431ABF2-64C3-839C-1E05-F7F103F3F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A99D809-F271-335B-2E07-5B3000A7A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9383519-26D4-CE50-BF13-D9B631A7B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70E966C-8AB1-50B3-C310-090F93401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F3745DB-F175-E667-D094-70B55C75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876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A5148FE-C0F7-BCC0-95BC-8B2E60F88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DBAFDD10-479F-9CF2-CCF5-FA374202E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884366A-8808-5472-F939-409AC1041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FF224BC-FA06-A30D-9A2D-5651A396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EC0DB7F-B85B-30E2-DF18-FD550C08D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03ABB56-96FE-193B-726C-7D4EFE048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4407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1EE782CB-5718-13B5-844F-4B5ED01E6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C2415F2-B35E-6BC4-1235-C3661F94D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7F7A140-7179-656C-4CA4-8E5E9EDA9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68EEC-2BAB-4FF9-93FD-9571C2B2F787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B28C119-22FA-C865-6383-88AAD2CA8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954A52F-7977-E585-A417-184C524E2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EF099-CE44-43A4-AED6-7E8FEBEBC40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170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7BE8FC5-60B7-4C36-EC9C-B363B735DA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err="1"/>
              <a:t>ศุ</a:t>
            </a:r>
            <a:r>
              <a:rPr lang="th-TH"/>
              <a:t>ภิสรา สำรวย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0D8F298E-5241-B7DC-290A-D1B6FC8482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353688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ศุภิสรา สำรวย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GIFTED</dc:creator>
  <cp:lastModifiedBy>GIFTED</cp:lastModifiedBy>
  <cp:revision>2</cp:revision>
  <dcterms:created xsi:type="dcterms:W3CDTF">2023-12-12T02:46:29Z</dcterms:created>
  <dcterms:modified xsi:type="dcterms:W3CDTF">2023-12-12T02:52:40Z</dcterms:modified>
</cp:coreProperties>
</file>