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59" d="100"/>
          <a:sy n="59" d="100"/>
        </p:scale>
        <p:origin x="7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5AA75-321B-4842-AAE5-F76380501391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E995F-595E-4994-A2DE-03CE96F8840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60295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5AA75-321B-4842-AAE5-F76380501391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E995F-595E-4994-A2DE-03CE96F8840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83144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5AA75-321B-4842-AAE5-F76380501391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E995F-595E-4994-A2DE-03CE96F8840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24638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5AA75-321B-4842-AAE5-F76380501391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E995F-595E-4994-A2DE-03CE96F8840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41376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5AA75-321B-4842-AAE5-F76380501391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E995F-595E-4994-A2DE-03CE96F8840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43629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5AA75-321B-4842-AAE5-F76380501391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E995F-595E-4994-A2DE-03CE96F8840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90772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5AA75-321B-4842-AAE5-F76380501391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E995F-595E-4994-A2DE-03CE96F8840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4555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5AA75-321B-4842-AAE5-F76380501391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E995F-595E-4994-A2DE-03CE96F8840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38656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5AA75-321B-4842-AAE5-F76380501391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E995F-595E-4994-A2DE-03CE96F8840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01774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5AA75-321B-4842-AAE5-F76380501391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E995F-595E-4994-A2DE-03CE96F8840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11782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5AA75-321B-4842-AAE5-F76380501391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E995F-595E-4994-A2DE-03CE96F8840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68298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5AA75-321B-4842-AAE5-F76380501391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AE995F-595E-4994-A2DE-03CE96F8840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27914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 smtClean="0"/>
              <a:t>น.ส.</a:t>
            </a:r>
            <a:r>
              <a:rPr lang="th-TH" dirty="0" err="1" smtClean="0"/>
              <a:t>ศิ</a:t>
            </a:r>
            <a:r>
              <a:rPr lang="th-TH" dirty="0" smtClean="0"/>
              <a:t>รินทิพย์ กองประชุม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504901386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</Words>
  <Application>Microsoft Office PowerPoint</Application>
  <PresentationFormat>แบบจอกว้าง</PresentationFormat>
  <Paragraphs>1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7" baseType="lpstr">
      <vt:lpstr>Angsana New</vt:lpstr>
      <vt:lpstr>Arial</vt:lpstr>
      <vt:lpstr>Calibri</vt:lpstr>
      <vt:lpstr>Calibri Light</vt:lpstr>
      <vt:lpstr>Cordia New</vt:lpstr>
      <vt:lpstr>ธีมของ Office</vt:lpstr>
      <vt:lpstr>น.ส.ศิรินทิพย์ กองประชุม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น.ส.ศิรินทิพย์ กองประชุม</dc:title>
  <dc:creator>ROOM_A01</dc:creator>
  <cp:lastModifiedBy>ROOM_A01</cp:lastModifiedBy>
  <cp:revision>1</cp:revision>
  <dcterms:created xsi:type="dcterms:W3CDTF">2023-12-12T03:03:16Z</dcterms:created>
  <dcterms:modified xsi:type="dcterms:W3CDTF">2023-12-12T03:04:16Z</dcterms:modified>
</cp:coreProperties>
</file>