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029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314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463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137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362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077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55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865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177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178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829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791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น.ส.</a:t>
            </a:r>
            <a:r>
              <a:rPr lang="th-TH" dirty="0" err="1" smtClean="0"/>
              <a:t>ศิ</a:t>
            </a:r>
            <a:r>
              <a:rPr lang="th-TH" dirty="0" smtClean="0"/>
              <a:t>รินทิพย์ กองประชุม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0490138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น.ส.ศิรินทิพย์ กองประชุม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น.ส.ศิรินทิพย์ กองประชุม</dc:title>
  <dc:creator>ROOM_A01</dc:creator>
  <cp:lastModifiedBy>ROOM_A01</cp:lastModifiedBy>
  <cp:revision>1</cp:revision>
  <dcterms:created xsi:type="dcterms:W3CDTF">2023-12-12T03:03:16Z</dcterms:created>
  <dcterms:modified xsi:type="dcterms:W3CDTF">2023-12-12T03:04:16Z</dcterms:modified>
</cp:coreProperties>
</file>