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4" d="100"/>
          <a:sy n="84" d="100"/>
        </p:scale>
        <p:origin x="143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832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92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132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913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070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84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734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418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693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290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0D04-B08B-4C42-816F-DC8D973200C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9152-0EEF-4E43-BF47-42ED899F1FD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267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ประภานิช อุ</a:t>
            </a:r>
            <a:r>
              <a:rPr lang="th-TH" smtClean="0"/>
              <a:t>นารักษ์ 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40092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ประภานิช อุนารักษ์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2023-12-12T02:44:11Z</dcterms:created>
  <dcterms:modified xsi:type="dcterms:W3CDTF">2023-12-12T02:49:18Z</dcterms:modified>
</cp:coreProperties>
</file>