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15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555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651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870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907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648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525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325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886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318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6417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36EEF-B374-4202-96A9-D0C440306F5B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8414D-726E-477B-88D1-86FD31022B3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211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4803648" y="3060192"/>
            <a:ext cx="2572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err="1" smtClean="0"/>
              <a:t>อัณศยา</a:t>
            </a:r>
            <a:r>
              <a:rPr lang="th-TH" dirty="0" smtClean="0"/>
              <a:t> </a:t>
            </a:r>
            <a:r>
              <a:rPr lang="th-TH" dirty="0" err="1" smtClean="0"/>
              <a:t>ฟา</a:t>
            </a:r>
            <a:r>
              <a:rPr lang="th-TH" dirty="0" smtClean="0"/>
              <a:t>คูณ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1876051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GIFTED</dc:creator>
  <cp:lastModifiedBy>GIFTED</cp:lastModifiedBy>
  <cp:revision>2</cp:revision>
  <dcterms:created xsi:type="dcterms:W3CDTF">2023-12-12T02:44:46Z</dcterms:created>
  <dcterms:modified xsi:type="dcterms:W3CDTF">2023-12-12T02:51:37Z</dcterms:modified>
</cp:coreProperties>
</file>