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DAAF-2F03-4079-BB36-E8CC268F055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90A6-1111-4742-96A6-46016D781A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81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DAAF-2F03-4079-BB36-E8CC268F055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90A6-1111-4742-96A6-46016D781A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7196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DAAF-2F03-4079-BB36-E8CC268F055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90A6-1111-4742-96A6-46016D781A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180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DAAF-2F03-4079-BB36-E8CC268F055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90A6-1111-4742-96A6-46016D781A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98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DAAF-2F03-4079-BB36-E8CC268F055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90A6-1111-4742-96A6-46016D781A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570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DAAF-2F03-4079-BB36-E8CC268F055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90A6-1111-4742-96A6-46016D781A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924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DAAF-2F03-4079-BB36-E8CC268F055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90A6-1111-4742-96A6-46016D781A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17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DAAF-2F03-4079-BB36-E8CC268F055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90A6-1111-4742-96A6-46016D781A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142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DAAF-2F03-4079-BB36-E8CC268F055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90A6-1111-4742-96A6-46016D781A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451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DAAF-2F03-4079-BB36-E8CC268F055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90A6-1111-4742-96A6-46016D781A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643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DAAF-2F03-4079-BB36-E8CC268F055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690A6-1111-4742-96A6-46016D781A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4473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6DAAF-2F03-4079-BB36-E8CC268F055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690A6-1111-4742-96A6-46016D781A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714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534416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แบบจอกว้าง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1</cp:revision>
  <dcterms:created xsi:type="dcterms:W3CDTF">2023-12-12T02:45:16Z</dcterms:created>
  <dcterms:modified xsi:type="dcterms:W3CDTF">2023-12-12T02:48:01Z</dcterms:modified>
</cp:coreProperties>
</file>