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946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897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30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262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88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86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4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83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854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95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02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A4B2-3DD4-42D1-9976-1DA6D505303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4A48-3709-4E57-B3AE-5E217F507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12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นางสาวมิ่งกมล </a:t>
            </a:r>
            <a:r>
              <a:rPr lang="th-TH" dirty="0" err="1" smtClean="0"/>
              <a:t>อะสุชี</a:t>
            </a:r>
            <a:r>
              <a:rPr lang="th-TH" dirty="0" smtClean="0"/>
              <a:t>วะ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343158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นางสาวมิ่งกมล อะสุชีวะ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2023-12-12T02:44:54Z</dcterms:created>
  <dcterms:modified xsi:type="dcterms:W3CDTF">2023-12-12T02:49:44Z</dcterms:modified>
</cp:coreProperties>
</file>