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60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981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540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17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9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43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558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894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191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5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83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49108-BC12-4AD0-A890-BEA8FD85DDA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A0F9-FEE0-409C-9BE6-234E0A346B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158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นางสาวมนัสนันท์ สนท</a:t>
            </a:r>
            <a:r>
              <a:rPr lang="th-TH" dirty="0" err="1" smtClean="0"/>
              <a:t>ะมิ</a:t>
            </a:r>
            <a:r>
              <a:rPr lang="th-TH" smtClean="0"/>
              <a:t>โน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712873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นางสาวมนัสนันท์ สนทะมิโน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2023-12-12T02:49:35Z</dcterms:created>
  <dcterms:modified xsi:type="dcterms:W3CDTF">2023-12-12T02:50:16Z</dcterms:modified>
</cp:coreProperties>
</file>